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256" r:id="rId3"/>
    <p:sldId id="267" r:id="rId4"/>
    <p:sldId id="268" r:id="rId5"/>
    <p:sldId id="269" r:id="rId6"/>
    <p:sldId id="270" r:id="rId7"/>
    <p:sldId id="271" r:id="rId8"/>
    <p:sldId id="272" r:id="rId9"/>
    <p:sldId id="273" r:id="rId10"/>
    <p:sldId id="275" r:id="rId11"/>
    <p:sldId id="274" r:id="rId12"/>
    <p:sldId id="276" r:id="rId13"/>
    <p:sldId id="279" r:id="rId14"/>
    <p:sldId id="278" r:id="rId15"/>
    <p:sldId id="27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143" userDrawn="1">
          <p15:clr>
            <a:srgbClr val="A4A3A4"/>
          </p15:clr>
        </p15:guide>
        <p15:guide id="4" pos="7537" userDrawn="1">
          <p15:clr>
            <a:srgbClr val="A4A3A4"/>
          </p15:clr>
        </p15:guide>
        <p15:guide id="5" orient="horz" pos="399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551" autoAdjust="0"/>
  </p:normalViewPr>
  <p:slideViewPr>
    <p:cSldViewPr snapToGrid="0" showGuides="1">
      <p:cViewPr varScale="1">
        <p:scale>
          <a:sx n="73" d="100"/>
          <a:sy n="73" d="100"/>
        </p:scale>
        <p:origin x="1070" y="58"/>
      </p:cViewPr>
      <p:guideLst>
        <p:guide orient="horz" pos="2160"/>
        <p:guide pos="3840"/>
        <p:guide pos="143"/>
        <p:guide pos="7537"/>
        <p:guide orient="horz" pos="399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52D5F1-A43D-43B9-A0DB-0E73058A4FCB}" type="datetimeFigureOut">
              <a:rPr lang="en-ID" smtClean="0"/>
              <a:t>27/09/2023</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26D218-181D-40DD-8560-A2423D34CE11}" type="slidenum">
              <a:rPr lang="en-ID" smtClean="0"/>
              <a:t>‹#›</a:t>
            </a:fld>
            <a:endParaRPr lang="en-ID"/>
          </a:p>
        </p:txBody>
      </p:sp>
    </p:spTree>
    <p:extLst>
      <p:ext uri="{BB962C8B-B14F-4D97-AF65-F5344CB8AC3E}">
        <p14:creationId xmlns:p14="http://schemas.microsoft.com/office/powerpoint/2010/main" val="1353250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splash.com/@jakobowens1?utm_source=unsplash&amp;utm_medium=referral&amp;utm_content=creditCopyText"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unsplash.com/s/photos/film?utm_source=unsplash&amp;utm_medium=referral&amp;utm_content=creditCopyText"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nsplash.com/@albertobigoni?utm_source=unsplash&amp;utm_medium=referral&amp;utm_content=creditCopyText"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unsplash.com/s/photos/film?utm_source=unsplash&amp;utm_medium=referral&amp;utm_content=creditCopyText"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nsplash.com/@kyleunderscorehead?utm_source=unsplash&amp;utm_medium=referral&amp;utm_content=creditCopyText"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unsplash.com/s/photos/film?utm_source=unsplash&amp;utm_medium=referral&amp;utm_content=creditCopyText"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nsplash.com/@bobrodriguez?utm_source=unsplash&amp;utm_medium=referral&amp;utm_content=creditCopyText"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unsplash.com/s/photos/people-white-background?utm_source=unsplash&amp;utm_medium=referral&amp;utm_content=creditCopyText"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unsplash.com/@bobrodriguez?utm_source=unsplash&amp;utm_medium=referral&amp;utm_content=creditCopyTex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unsplash.com/s/photos/people-white-background?utm_source=unsplash&amp;utm_medium=referral&amp;utm_content=creditCopyText"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unsplash.com/s/photos/film?utm_source=unsplash&amp;utm_medium=referral&amp;utm_content=creditCopyText"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unsplash.com/s/photos/film?utm_source=unsplash&amp;utm_medium=referral&amp;utm_content=creditCopyTex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nsplash.com/@danielkcheung?utm_source=unsplash&amp;utm_medium=referral&amp;utm_content=creditCopyText"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unsplash.com/s/photos/movie?utm_source=unsplash&amp;utm_medium=referral&amp;utm_content=creditCopyText"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unsplash.com/@jakobowens1?utm_source=unsplash&amp;utm_medium=referral&amp;utm_content=creditCopyText"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unsplash.com/s/photos/film?utm_source=unsplash&amp;utm_medium=referral&amp;utm_content=creditCopyTex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Photo by </a:t>
            </a:r>
            <a:r>
              <a:rPr lang="en-US" sz="1200" b="0" i="0" kern="1200" dirty="0">
                <a:solidFill>
                  <a:schemeClr val="tx1"/>
                </a:solidFill>
                <a:effectLst/>
                <a:latin typeface="+mn-lt"/>
                <a:ea typeface="+mn-ea"/>
                <a:cs typeface="+mn-cs"/>
                <a:hlinkClick r:id="rId3"/>
              </a:rPr>
              <a:t>Jakob Owens</a:t>
            </a:r>
            <a:r>
              <a:rPr lang="en-US" sz="1200" b="0" i="0" kern="1200" dirty="0">
                <a:solidFill>
                  <a:schemeClr val="tx1"/>
                </a:solidFill>
                <a:effectLst/>
                <a:latin typeface="+mn-lt"/>
                <a:ea typeface="+mn-ea"/>
                <a:cs typeface="+mn-cs"/>
              </a:rPr>
              <a:t> on </a:t>
            </a:r>
            <a:r>
              <a:rPr lang="en-US" sz="1200" b="0" i="0" kern="1200" dirty="0" err="1">
                <a:solidFill>
                  <a:schemeClr val="tx1"/>
                </a:solidFill>
                <a:effectLst/>
                <a:latin typeface="+mn-lt"/>
                <a:ea typeface="+mn-ea"/>
                <a:cs typeface="+mn-cs"/>
                <a:hlinkClick r:id="rId4"/>
              </a:rPr>
              <a:t>Unsplash</a:t>
            </a:r>
            <a:endParaRPr lang="en-ID" dirty="0"/>
          </a:p>
        </p:txBody>
      </p:sp>
      <p:sp>
        <p:nvSpPr>
          <p:cNvPr id="4" name="Slide Number Placeholder 3"/>
          <p:cNvSpPr>
            <a:spLocks noGrp="1"/>
          </p:cNvSpPr>
          <p:nvPr>
            <p:ph type="sldNum" sz="quarter" idx="5"/>
          </p:nvPr>
        </p:nvSpPr>
        <p:spPr/>
        <p:txBody>
          <a:bodyPr/>
          <a:lstStyle/>
          <a:p>
            <a:fld id="{A526D218-181D-40DD-8560-A2423D34CE11}" type="slidenum">
              <a:rPr lang="en-ID" smtClean="0"/>
              <a:t>1</a:t>
            </a:fld>
            <a:endParaRPr lang="en-ID"/>
          </a:p>
        </p:txBody>
      </p:sp>
    </p:spTree>
    <p:extLst>
      <p:ext uri="{BB962C8B-B14F-4D97-AF65-F5344CB8AC3E}">
        <p14:creationId xmlns:p14="http://schemas.microsoft.com/office/powerpoint/2010/main" val="3510264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446D3C-7248-4466-83D3-3CA300DE77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90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8EE67-7A75-494E-98A3-D8E57C5B2C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08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526D218-181D-40DD-8560-A2423D34CE11}" type="slidenum">
              <a:rPr lang="en-ID" smtClean="0"/>
              <a:t>5</a:t>
            </a:fld>
            <a:endParaRPr lang="en-ID"/>
          </a:p>
        </p:txBody>
      </p:sp>
    </p:spTree>
    <p:extLst>
      <p:ext uri="{BB962C8B-B14F-4D97-AF65-F5344CB8AC3E}">
        <p14:creationId xmlns:p14="http://schemas.microsoft.com/office/powerpoint/2010/main" val="1639831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Photo by </a:t>
            </a:r>
            <a:r>
              <a:rPr lang="en-US" sz="1200" b="0" i="0" kern="1200" dirty="0">
                <a:solidFill>
                  <a:schemeClr val="tx1"/>
                </a:solidFill>
                <a:effectLst/>
                <a:latin typeface="+mn-lt"/>
                <a:ea typeface="+mn-ea"/>
                <a:cs typeface="+mn-cs"/>
                <a:hlinkClick r:id="rId3"/>
              </a:rPr>
              <a:t>Alberto </a:t>
            </a:r>
            <a:r>
              <a:rPr lang="en-US" sz="1200" b="0" i="0" kern="1200" dirty="0" err="1">
                <a:solidFill>
                  <a:schemeClr val="tx1"/>
                </a:solidFill>
                <a:effectLst/>
                <a:latin typeface="+mn-lt"/>
                <a:ea typeface="+mn-ea"/>
                <a:cs typeface="+mn-cs"/>
                <a:hlinkClick r:id="rId3"/>
              </a:rPr>
              <a:t>Bigoni</a:t>
            </a:r>
            <a:r>
              <a:rPr lang="en-US" sz="1200" b="0" i="0" kern="1200" dirty="0">
                <a:solidFill>
                  <a:schemeClr val="tx1"/>
                </a:solidFill>
                <a:effectLst/>
                <a:latin typeface="+mn-lt"/>
                <a:ea typeface="+mn-ea"/>
                <a:cs typeface="+mn-cs"/>
              </a:rPr>
              <a:t> on </a:t>
            </a:r>
            <a:r>
              <a:rPr lang="en-US" sz="1200" b="0" i="0" kern="1200" dirty="0" err="1">
                <a:solidFill>
                  <a:schemeClr val="tx1"/>
                </a:solidFill>
                <a:effectLst/>
                <a:latin typeface="+mn-lt"/>
                <a:ea typeface="+mn-ea"/>
                <a:cs typeface="+mn-cs"/>
                <a:hlinkClick r:id="rId4"/>
              </a:rPr>
              <a:t>Unsplash</a:t>
            </a:r>
            <a:endParaRPr lang="en-ID" dirty="0"/>
          </a:p>
        </p:txBody>
      </p:sp>
      <p:sp>
        <p:nvSpPr>
          <p:cNvPr id="4" name="Slide Number Placeholder 3"/>
          <p:cNvSpPr>
            <a:spLocks noGrp="1"/>
          </p:cNvSpPr>
          <p:nvPr>
            <p:ph type="sldNum" sz="quarter" idx="5"/>
          </p:nvPr>
        </p:nvSpPr>
        <p:spPr/>
        <p:txBody>
          <a:bodyPr/>
          <a:lstStyle/>
          <a:p>
            <a:fld id="{A526D218-181D-40DD-8560-A2423D34CE11}" type="slidenum">
              <a:rPr lang="en-ID" smtClean="0"/>
              <a:t>6</a:t>
            </a:fld>
            <a:endParaRPr lang="en-ID"/>
          </a:p>
        </p:txBody>
      </p:sp>
    </p:spTree>
    <p:extLst>
      <p:ext uri="{BB962C8B-B14F-4D97-AF65-F5344CB8AC3E}">
        <p14:creationId xmlns:p14="http://schemas.microsoft.com/office/powerpoint/2010/main" val="863680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Photo by </a:t>
            </a:r>
            <a:r>
              <a:rPr lang="en-US" sz="1200" b="0" i="0" kern="1200" dirty="0">
                <a:solidFill>
                  <a:schemeClr val="tx1"/>
                </a:solidFill>
                <a:effectLst/>
                <a:latin typeface="+mn-lt"/>
                <a:ea typeface="+mn-ea"/>
                <a:cs typeface="+mn-cs"/>
                <a:hlinkClick r:id="rId3"/>
              </a:rPr>
              <a:t>Kyle Head</a:t>
            </a:r>
            <a:r>
              <a:rPr lang="en-US" sz="1200" b="0" i="0" kern="1200" dirty="0">
                <a:solidFill>
                  <a:schemeClr val="tx1"/>
                </a:solidFill>
                <a:effectLst/>
                <a:latin typeface="+mn-lt"/>
                <a:ea typeface="+mn-ea"/>
                <a:cs typeface="+mn-cs"/>
              </a:rPr>
              <a:t> on </a:t>
            </a:r>
            <a:r>
              <a:rPr lang="en-US" sz="1200" b="0" i="0" kern="1200" dirty="0" err="1">
                <a:solidFill>
                  <a:schemeClr val="tx1"/>
                </a:solidFill>
                <a:effectLst/>
                <a:latin typeface="+mn-lt"/>
                <a:ea typeface="+mn-ea"/>
                <a:cs typeface="+mn-cs"/>
                <a:hlinkClick r:id="rId4"/>
              </a:rPr>
              <a:t>Unsplash</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Icons made by &lt;a </a:t>
            </a:r>
            <a:r>
              <a:rPr lang="en-US" sz="1200" b="0" i="0" kern="1200" dirty="0" err="1">
                <a:solidFill>
                  <a:schemeClr val="tx1"/>
                </a:solidFill>
                <a:effectLst/>
                <a:latin typeface="+mn-lt"/>
                <a:ea typeface="+mn-ea"/>
                <a:cs typeface="+mn-cs"/>
              </a:rPr>
              <a:t>href</a:t>
            </a:r>
            <a:r>
              <a:rPr lang="en-US" sz="1200" b="0" i="0" kern="1200" dirty="0">
                <a:solidFill>
                  <a:schemeClr val="tx1"/>
                </a:solidFill>
                <a:effectLst/>
                <a:latin typeface="+mn-lt"/>
                <a:ea typeface="+mn-ea"/>
                <a:cs typeface="+mn-cs"/>
              </a:rPr>
              <a:t>="https://www.flaticon.com/authors/freepik" title="</a:t>
            </a:r>
            <a:r>
              <a:rPr lang="en-US" sz="1200" b="0" i="0" kern="1200" dirty="0" err="1">
                <a:solidFill>
                  <a:schemeClr val="tx1"/>
                </a:solidFill>
                <a:effectLst/>
                <a:latin typeface="+mn-lt"/>
                <a:ea typeface="+mn-ea"/>
                <a:cs typeface="+mn-cs"/>
              </a:rPr>
              <a:t>Freepik</a:t>
            </a:r>
            <a:r>
              <a:rPr lang="en-US" sz="1200" b="0" i="0" kern="1200" dirty="0">
                <a:solidFill>
                  <a:schemeClr val="tx1"/>
                </a:solidFill>
                <a:effectLst/>
                <a:latin typeface="+mn-lt"/>
                <a:ea typeface="+mn-ea"/>
                <a:cs typeface="+mn-cs"/>
              </a:rPr>
              <a:t>"&gt;</a:t>
            </a:r>
            <a:r>
              <a:rPr lang="en-US" sz="1200" b="0" i="0" kern="1200" dirty="0" err="1">
                <a:solidFill>
                  <a:schemeClr val="tx1"/>
                </a:solidFill>
                <a:effectLst/>
                <a:latin typeface="+mn-lt"/>
                <a:ea typeface="+mn-ea"/>
                <a:cs typeface="+mn-cs"/>
              </a:rPr>
              <a:t>Freepik</a:t>
            </a:r>
            <a:r>
              <a:rPr lang="en-US" sz="1200" b="0" i="0" kern="1200" dirty="0">
                <a:solidFill>
                  <a:schemeClr val="tx1"/>
                </a:solidFill>
                <a:effectLst/>
                <a:latin typeface="+mn-lt"/>
                <a:ea typeface="+mn-ea"/>
                <a:cs typeface="+mn-cs"/>
              </a:rPr>
              <a:t>&lt;/a&gt; from &lt;a </a:t>
            </a:r>
            <a:r>
              <a:rPr lang="en-US" sz="1200" b="0" i="0" kern="1200" dirty="0" err="1">
                <a:solidFill>
                  <a:schemeClr val="tx1"/>
                </a:solidFill>
                <a:effectLst/>
                <a:latin typeface="+mn-lt"/>
                <a:ea typeface="+mn-ea"/>
                <a:cs typeface="+mn-cs"/>
              </a:rPr>
              <a:t>href</a:t>
            </a:r>
            <a:r>
              <a:rPr lang="en-US" sz="1200" b="0" i="0" kern="1200" dirty="0">
                <a:solidFill>
                  <a:schemeClr val="tx1"/>
                </a:solidFill>
                <a:effectLst/>
                <a:latin typeface="+mn-lt"/>
                <a:ea typeface="+mn-ea"/>
                <a:cs typeface="+mn-cs"/>
              </a:rPr>
              <a:t>="https://www.flaticon.com/" title="</a:t>
            </a:r>
            <a:r>
              <a:rPr lang="en-US" sz="1200" b="0" i="0" kern="1200" dirty="0" err="1">
                <a:solidFill>
                  <a:schemeClr val="tx1"/>
                </a:solidFill>
                <a:effectLst/>
                <a:latin typeface="+mn-lt"/>
                <a:ea typeface="+mn-ea"/>
                <a:cs typeface="+mn-cs"/>
              </a:rPr>
              <a:t>Flaticon</a:t>
            </a:r>
            <a:r>
              <a:rPr lang="en-US" sz="1200" b="0" i="0" kern="1200" dirty="0">
                <a:solidFill>
                  <a:schemeClr val="tx1"/>
                </a:solidFill>
                <a:effectLst/>
                <a:latin typeface="+mn-lt"/>
                <a:ea typeface="+mn-ea"/>
                <a:cs typeface="+mn-cs"/>
              </a:rPr>
              <a:t>"&gt; www.flaticon.com&lt;/a&gt;</a:t>
            </a:r>
            <a:endParaRPr lang="en-ID" dirty="0"/>
          </a:p>
        </p:txBody>
      </p:sp>
      <p:sp>
        <p:nvSpPr>
          <p:cNvPr id="4" name="Slide Number Placeholder 3"/>
          <p:cNvSpPr>
            <a:spLocks noGrp="1"/>
          </p:cNvSpPr>
          <p:nvPr>
            <p:ph type="sldNum" sz="quarter" idx="5"/>
          </p:nvPr>
        </p:nvSpPr>
        <p:spPr/>
        <p:txBody>
          <a:bodyPr/>
          <a:lstStyle/>
          <a:p>
            <a:fld id="{A526D218-181D-40DD-8560-A2423D34CE11}" type="slidenum">
              <a:rPr lang="en-ID" smtClean="0"/>
              <a:t>7</a:t>
            </a:fld>
            <a:endParaRPr lang="en-ID"/>
          </a:p>
        </p:txBody>
      </p:sp>
    </p:spTree>
    <p:extLst>
      <p:ext uri="{BB962C8B-B14F-4D97-AF65-F5344CB8AC3E}">
        <p14:creationId xmlns:p14="http://schemas.microsoft.com/office/powerpoint/2010/main" val="1289979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200" b="0" i="0" kern="1200" dirty="0">
                <a:solidFill>
                  <a:schemeClr val="tx1"/>
                </a:solidFill>
                <a:effectLst/>
                <a:latin typeface="+mn-lt"/>
                <a:ea typeface="+mn-ea"/>
                <a:cs typeface="+mn-cs"/>
              </a:rPr>
              <a:t>Photo by </a:t>
            </a:r>
            <a:r>
              <a:rPr lang="en-ID" sz="1200" b="0" i="0" kern="1200" dirty="0">
                <a:solidFill>
                  <a:schemeClr val="tx1"/>
                </a:solidFill>
                <a:effectLst/>
                <a:latin typeface="+mn-lt"/>
                <a:ea typeface="+mn-ea"/>
                <a:cs typeface="+mn-cs"/>
                <a:hlinkClick r:id="rId3"/>
              </a:rPr>
              <a:t>Filipe de Rodrigues</a:t>
            </a:r>
            <a:r>
              <a:rPr lang="en-ID" sz="1200" b="0" i="0" kern="1200" dirty="0">
                <a:solidFill>
                  <a:schemeClr val="tx1"/>
                </a:solidFill>
                <a:effectLst/>
                <a:latin typeface="+mn-lt"/>
                <a:ea typeface="+mn-ea"/>
                <a:cs typeface="+mn-cs"/>
              </a:rPr>
              <a:t> on </a:t>
            </a:r>
            <a:r>
              <a:rPr lang="en-ID" sz="1200" b="0" i="0" kern="1200" dirty="0" err="1">
                <a:solidFill>
                  <a:schemeClr val="tx1"/>
                </a:solidFill>
                <a:effectLst/>
                <a:latin typeface="+mn-lt"/>
                <a:ea typeface="+mn-ea"/>
                <a:cs typeface="+mn-cs"/>
                <a:hlinkClick r:id="rId4"/>
              </a:rPr>
              <a:t>Unsplash</a:t>
            </a:r>
            <a:endParaRPr lang="en-ID" dirty="0"/>
          </a:p>
        </p:txBody>
      </p:sp>
      <p:sp>
        <p:nvSpPr>
          <p:cNvPr id="4" name="Slide Number Placeholder 3"/>
          <p:cNvSpPr>
            <a:spLocks noGrp="1"/>
          </p:cNvSpPr>
          <p:nvPr>
            <p:ph type="sldNum" sz="quarter" idx="5"/>
          </p:nvPr>
        </p:nvSpPr>
        <p:spPr/>
        <p:txBody>
          <a:bodyPr/>
          <a:lstStyle/>
          <a:p>
            <a:fld id="{A526D218-181D-40DD-8560-A2423D34CE11}" type="slidenum">
              <a:rPr lang="en-ID" smtClean="0"/>
              <a:t>8</a:t>
            </a:fld>
            <a:endParaRPr lang="en-ID"/>
          </a:p>
        </p:txBody>
      </p:sp>
    </p:spTree>
    <p:extLst>
      <p:ext uri="{BB962C8B-B14F-4D97-AF65-F5344CB8AC3E}">
        <p14:creationId xmlns:p14="http://schemas.microsoft.com/office/powerpoint/2010/main" val="357240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200" b="0" i="0" kern="1200" dirty="0">
                <a:solidFill>
                  <a:schemeClr val="tx1"/>
                </a:solidFill>
                <a:effectLst/>
                <a:latin typeface="+mn-lt"/>
                <a:ea typeface="+mn-ea"/>
                <a:cs typeface="+mn-cs"/>
              </a:rPr>
              <a:t>Photo by </a:t>
            </a:r>
            <a:r>
              <a:rPr lang="en-ID" sz="1200" b="0" i="0" kern="1200" dirty="0">
                <a:solidFill>
                  <a:schemeClr val="tx1"/>
                </a:solidFill>
                <a:effectLst/>
                <a:latin typeface="+mn-lt"/>
                <a:ea typeface="+mn-ea"/>
                <a:cs typeface="+mn-cs"/>
                <a:hlinkClick r:id="rId3"/>
              </a:rPr>
              <a:t>Filipe de Rodrigues</a:t>
            </a:r>
            <a:r>
              <a:rPr lang="en-ID" sz="1200" b="0" i="0" kern="1200" dirty="0">
                <a:solidFill>
                  <a:schemeClr val="tx1"/>
                </a:solidFill>
                <a:effectLst/>
                <a:latin typeface="+mn-lt"/>
                <a:ea typeface="+mn-ea"/>
                <a:cs typeface="+mn-cs"/>
              </a:rPr>
              <a:t> on </a:t>
            </a:r>
            <a:r>
              <a:rPr lang="en-ID" sz="1200" b="0" i="0" kern="1200" dirty="0" err="1">
                <a:solidFill>
                  <a:schemeClr val="tx1"/>
                </a:solidFill>
                <a:effectLst/>
                <a:latin typeface="+mn-lt"/>
                <a:ea typeface="+mn-ea"/>
                <a:cs typeface="+mn-cs"/>
                <a:hlinkClick r:id="rId4"/>
              </a:rPr>
              <a:t>Unsplash</a:t>
            </a:r>
            <a:endParaRPr lang="en-ID" dirty="0"/>
          </a:p>
        </p:txBody>
      </p:sp>
      <p:sp>
        <p:nvSpPr>
          <p:cNvPr id="4" name="Slide Number Placeholder 3"/>
          <p:cNvSpPr>
            <a:spLocks noGrp="1"/>
          </p:cNvSpPr>
          <p:nvPr>
            <p:ph type="sldNum" sz="quarter" idx="5"/>
          </p:nvPr>
        </p:nvSpPr>
        <p:spPr/>
        <p:txBody>
          <a:bodyPr/>
          <a:lstStyle/>
          <a:p>
            <a:fld id="{A526D218-181D-40DD-8560-A2423D34CE11}" type="slidenum">
              <a:rPr lang="en-ID" smtClean="0"/>
              <a:t>9</a:t>
            </a:fld>
            <a:endParaRPr lang="en-ID"/>
          </a:p>
        </p:txBody>
      </p:sp>
    </p:spTree>
    <p:extLst>
      <p:ext uri="{BB962C8B-B14F-4D97-AF65-F5344CB8AC3E}">
        <p14:creationId xmlns:p14="http://schemas.microsoft.com/office/powerpoint/2010/main" val="214493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Photo by </a:t>
            </a:r>
            <a:r>
              <a:rPr lang="en-US" sz="1200" b="0" i="0" kern="1200" dirty="0" err="1">
                <a:solidFill>
                  <a:schemeClr val="tx1"/>
                </a:solidFill>
                <a:effectLst/>
                <a:latin typeface="+mn-lt"/>
                <a:ea typeface="+mn-ea"/>
                <a:cs typeface="+mn-cs"/>
                <a:hlinkClick r:id="rId3"/>
              </a:rPr>
              <a:t>Unsplash</a:t>
            </a:r>
            <a:endParaRPr lang="en-ID" dirty="0"/>
          </a:p>
        </p:txBody>
      </p:sp>
      <p:sp>
        <p:nvSpPr>
          <p:cNvPr id="4" name="Slide Number Placeholder 3"/>
          <p:cNvSpPr>
            <a:spLocks noGrp="1"/>
          </p:cNvSpPr>
          <p:nvPr>
            <p:ph type="sldNum" sz="quarter" idx="5"/>
          </p:nvPr>
        </p:nvSpPr>
        <p:spPr/>
        <p:txBody>
          <a:bodyPr/>
          <a:lstStyle/>
          <a:p>
            <a:fld id="{A526D218-181D-40DD-8560-A2423D34CE11}" type="slidenum">
              <a:rPr lang="en-ID" smtClean="0"/>
              <a:t>10</a:t>
            </a:fld>
            <a:endParaRPr lang="en-ID"/>
          </a:p>
        </p:txBody>
      </p:sp>
    </p:spTree>
    <p:extLst>
      <p:ext uri="{BB962C8B-B14F-4D97-AF65-F5344CB8AC3E}">
        <p14:creationId xmlns:p14="http://schemas.microsoft.com/office/powerpoint/2010/main" val="642056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Photo by </a:t>
            </a:r>
            <a:r>
              <a:rPr lang="en-US" sz="1200" b="0" i="0" kern="1200" dirty="0" err="1">
                <a:solidFill>
                  <a:schemeClr val="tx1"/>
                </a:solidFill>
                <a:effectLst/>
                <a:latin typeface="+mn-lt"/>
                <a:ea typeface="+mn-ea"/>
                <a:cs typeface="+mn-cs"/>
                <a:hlinkClick r:id="rId3"/>
              </a:rPr>
              <a:t>Unsplash</a:t>
            </a:r>
            <a:endParaRPr lang="en-ID" dirty="0"/>
          </a:p>
        </p:txBody>
      </p:sp>
      <p:sp>
        <p:nvSpPr>
          <p:cNvPr id="4" name="Slide Number Placeholder 3"/>
          <p:cNvSpPr>
            <a:spLocks noGrp="1"/>
          </p:cNvSpPr>
          <p:nvPr>
            <p:ph type="sldNum" sz="quarter" idx="5"/>
          </p:nvPr>
        </p:nvSpPr>
        <p:spPr/>
        <p:txBody>
          <a:bodyPr/>
          <a:lstStyle/>
          <a:p>
            <a:fld id="{A526D218-181D-40DD-8560-A2423D34CE11}" type="slidenum">
              <a:rPr lang="en-ID" smtClean="0"/>
              <a:t>11</a:t>
            </a:fld>
            <a:endParaRPr lang="en-ID"/>
          </a:p>
        </p:txBody>
      </p:sp>
    </p:spTree>
    <p:extLst>
      <p:ext uri="{BB962C8B-B14F-4D97-AF65-F5344CB8AC3E}">
        <p14:creationId xmlns:p14="http://schemas.microsoft.com/office/powerpoint/2010/main" val="1471471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Photo by </a:t>
            </a:r>
            <a:r>
              <a:rPr lang="en-US" sz="1200" b="0" i="0" kern="1200" dirty="0">
                <a:solidFill>
                  <a:schemeClr val="tx1"/>
                </a:solidFill>
                <a:effectLst/>
                <a:latin typeface="+mn-lt"/>
                <a:ea typeface="+mn-ea"/>
                <a:cs typeface="+mn-cs"/>
                <a:hlinkClick r:id="rId3"/>
              </a:rPr>
              <a:t>Daniel Cheung</a:t>
            </a:r>
            <a:r>
              <a:rPr lang="en-US" sz="1200" b="0" i="0" kern="1200" dirty="0">
                <a:solidFill>
                  <a:schemeClr val="tx1"/>
                </a:solidFill>
                <a:effectLst/>
                <a:latin typeface="+mn-lt"/>
                <a:ea typeface="+mn-ea"/>
                <a:cs typeface="+mn-cs"/>
              </a:rPr>
              <a:t> on </a:t>
            </a:r>
            <a:r>
              <a:rPr lang="en-US" sz="1200" b="0" i="0" kern="1200" dirty="0" err="1">
                <a:solidFill>
                  <a:schemeClr val="tx1"/>
                </a:solidFill>
                <a:effectLst/>
                <a:latin typeface="+mn-lt"/>
                <a:ea typeface="+mn-ea"/>
                <a:cs typeface="+mn-cs"/>
                <a:hlinkClick r:id="rId4"/>
              </a:rPr>
              <a:t>Unsplash</a:t>
            </a:r>
            <a:endParaRPr lang="en-ID" dirty="0"/>
          </a:p>
        </p:txBody>
      </p:sp>
      <p:sp>
        <p:nvSpPr>
          <p:cNvPr id="4" name="Slide Number Placeholder 3"/>
          <p:cNvSpPr>
            <a:spLocks noGrp="1"/>
          </p:cNvSpPr>
          <p:nvPr>
            <p:ph type="sldNum" sz="quarter" idx="5"/>
          </p:nvPr>
        </p:nvSpPr>
        <p:spPr/>
        <p:txBody>
          <a:bodyPr/>
          <a:lstStyle/>
          <a:p>
            <a:fld id="{A526D218-181D-40DD-8560-A2423D34CE11}" type="slidenum">
              <a:rPr lang="en-ID" smtClean="0"/>
              <a:t>12</a:t>
            </a:fld>
            <a:endParaRPr lang="en-ID"/>
          </a:p>
        </p:txBody>
      </p:sp>
    </p:spTree>
    <p:extLst>
      <p:ext uri="{BB962C8B-B14F-4D97-AF65-F5344CB8AC3E}">
        <p14:creationId xmlns:p14="http://schemas.microsoft.com/office/powerpoint/2010/main" val="1156315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Photo by </a:t>
            </a:r>
            <a:r>
              <a:rPr lang="en-US" sz="1200" b="0" i="0" kern="1200" dirty="0">
                <a:solidFill>
                  <a:schemeClr val="tx1"/>
                </a:solidFill>
                <a:effectLst/>
                <a:latin typeface="+mn-lt"/>
                <a:ea typeface="+mn-ea"/>
                <a:cs typeface="+mn-cs"/>
                <a:hlinkClick r:id="rId3"/>
              </a:rPr>
              <a:t>Jakob Owens</a:t>
            </a:r>
            <a:r>
              <a:rPr lang="en-US" sz="1200" b="0" i="0" kern="1200" dirty="0">
                <a:solidFill>
                  <a:schemeClr val="tx1"/>
                </a:solidFill>
                <a:effectLst/>
                <a:latin typeface="+mn-lt"/>
                <a:ea typeface="+mn-ea"/>
                <a:cs typeface="+mn-cs"/>
              </a:rPr>
              <a:t> on </a:t>
            </a:r>
            <a:r>
              <a:rPr lang="en-US" sz="1200" b="0" i="0" kern="1200" dirty="0" err="1">
                <a:solidFill>
                  <a:schemeClr val="tx1"/>
                </a:solidFill>
                <a:effectLst/>
                <a:latin typeface="+mn-lt"/>
                <a:ea typeface="+mn-ea"/>
                <a:cs typeface="+mn-cs"/>
                <a:hlinkClick r:id="rId4"/>
              </a:rPr>
              <a:t>Unsplash</a:t>
            </a:r>
            <a:endParaRPr lang="en-ID" dirty="0"/>
          </a:p>
        </p:txBody>
      </p:sp>
      <p:sp>
        <p:nvSpPr>
          <p:cNvPr id="4" name="Slide Number Placeholder 3"/>
          <p:cNvSpPr>
            <a:spLocks noGrp="1"/>
          </p:cNvSpPr>
          <p:nvPr>
            <p:ph type="sldNum" sz="quarter" idx="5"/>
          </p:nvPr>
        </p:nvSpPr>
        <p:spPr/>
        <p:txBody>
          <a:bodyPr/>
          <a:lstStyle/>
          <a:p>
            <a:fld id="{A526D218-181D-40DD-8560-A2423D34CE11}" type="slidenum">
              <a:rPr lang="en-ID" smtClean="0"/>
              <a:t>13</a:t>
            </a:fld>
            <a:endParaRPr lang="en-ID"/>
          </a:p>
        </p:txBody>
      </p:sp>
    </p:spTree>
    <p:extLst>
      <p:ext uri="{BB962C8B-B14F-4D97-AF65-F5344CB8AC3E}">
        <p14:creationId xmlns:p14="http://schemas.microsoft.com/office/powerpoint/2010/main" val="131319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9486-6EB8-4E64-A207-083037ABB6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B1B49917-4B42-493B-901F-39801EBB93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ABEBAE7F-D075-4055-8A2C-CE14085B36CB}"/>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5" name="Footer Placeholder 4">
            <a:extLst>
              <a:ext uri="{FF2B5EF4-FFF2-40B4-BE49-F238E27FC236}">
                <a16:creationId xmlns:a16="http://schemas.microsoft.com/office/drawing/2014/main" id="{8016EA1D-17EB-4AAE-906A-7017219E411A}"/>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07E0A35C-7285-4848-83C0-67854DA25C5C}"/>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1966226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E9499-BEC8-4859-9418-F2D8109F35E9}"/>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BFCE9F74-89D3-4776-A0E4-D6F91EEBA5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66D719A-EA00-4934-B004-2258B5969C1D}"/>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5" name="Footer Placeholder 4">
            <a:extLst>
              <a:ext uri="{FF2B5EF4-FFF2-40B4-BE49-F238E27FC236}">
                <a16:creationId xmlns:a16="http://schemas.microsoft.com/office/drawing/2014/main" id="{4136C656-478C-43CE-9B30-8AF6884C6AC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14E5F822-C1A1-4538-A067-5FA7DC2226FD}"/>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2800241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93579-7F1C-4E32-91EB-FB0947AE91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2A02910B-E5C0-480B-9EC1-AE8171D5A4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5BA5D0-34C8-4EED-A340-FC1FCA6C2456}"/>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5" name="Footer Placeholder 4">
            <a:extLst>
              <a:ext uri="{FF2B5EF4-FFF2-40B4-BE49-F238E27FC236}">
                <a16:creationId xmlns:a16="http://schemas.microsoft.com/office/drawing/2014/main" id="{794D78A9-F946-4D3F-AAE7-F0036AF2F33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A22401D9-8D88-44B7-B288-D417C343DF91}"/>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58060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A2A98-96AA-4B98-9085-3877FA999991}"/>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8D88E782-635B-4785-8113-980E853544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A216985A-ED95-47A6-B517-F1023F7349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6E4A74FE-8125-4ACA-A33D-B395715795E3}"/>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6" name="Footer Placeholder 5">
            <a:extLst>
              <a:ext uri="{FF2B5EF4-FFF2-40B4-BE49-F238E27FC236}">
                <a16:creationId xmlns:a16="http://schemas.microsoft.com/office/drawing/2014/main" id="{42686623-8EBA-4A05-BB1B-1741D66B3B67}"/>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E3E8A198-ED48-45C7-A426-643EE640E1E7}"/>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3160878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802CD-67C7-4A2E-A0E7-5A1AD230A027}"/>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D0D9CDC3-0FC9-459D-BA9B-BA53E1F1D0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808180-6D70-4D10-8B83-4F0CD18AAF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0B16E65C-0946-4BB1-87F2-3DA36A46C1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6478D8-CB4D-4DF4-BAB1-F2F8357417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3CF26985-4848-4BCA-BC4A-777C12A88E09}"/>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8" name="Footer Placeholder 7">
            <a:extLst>
              <a:ext uri="{FF2B5EF4-FFF2-40B4-BE49-F238E27FC236}">
                <a16:creationId xmlns:a16="http://schemas.microsoft.com/office/drawing/2014/main" id="{8168C72E-4C6C-4812-B25B-D07E802B85F9}"/>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57B49553-BD1E-46AD-BF44-E72EDF85C3D1}"/>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188697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C7D43-69B4-4037-AB5A-E8897AC4910E}"/>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4DF1D64A-DCDE-4C9C-9F09-D133EF7E1BBF}"/>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4" name="Footer Placeholder 3">
            <a:extLst>
              <a:ext uri="{FF2B5EF4-FFF2-40B4-BE49-F238E27FC236}">
                <a16:creationId xmlns:a16="http://schemas.microsoft.com/office/drawing/2014/main" id="{49290BB7-6FEC-42DF-AB9E-75589606E5F9}"/>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A1B6954C-31E4-4FA4-A996-A1C3548B7366}"/>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645411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DAA315-8716-431C-B085-3B8C119EBBC5}"/>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3" name="Footer Placeholder 2">
            <a:extLst>
              <a:ext uri="{FF2B5EF4-FFF2-40B4-BE49-F238E27FC236}">
                <a16:creationId xmlns:a16="http://schemas.microsoft.com/office/drawing/2014/main" id="{4053EAE8-CB3A-4CAC-BA77-B56ED51B809F}"/>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24D8CDC0-C61B-4A52-8E12-AEC7ED6844E5}"/>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9512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5CF3-F5C8-4702-8072-6D5DE28F25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994142F2-2D31-4FF4-B1D4-0D11393077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E60FC536-4520-4016-968D-D35E19E77E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7A80B6-F30E-4DD4-9C40-1A9B04021450}"/>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6" name="Footer Placeholder 5">
            <a:extLst>
              <a:ext uri="{FF2B5EF4-FFF2-40B4-BE49-F238E27FC236}">
                <a16:creationId xmlns:a16="http://schemas.microsoft.com/office/drawing/2014/main" id="{31EAA90C-0B60-496D-AF9B-FB837CC5A1C2}"/>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9B521D60-5FED-4291-813F-B8174108CAE1}"/>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2850889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A3B48-CE36-4F15-9FEF-164E650E4C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4A5294A8-C257-4D08-B323-DED71B8698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15F9F4DD-528F-4DB0-B96F-0094F4C28E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C45FB3-A4C8-44B8-A683-20804F801E3F}"/>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6" name="Footer Placeholder 5">
            <a:extLst>
              <a:ext uri="{FF2B5EF4-FFF2-40B4-BE49-F238E27FC236}">
                <a16:creationId xmlns:a16="http://schemas.microsoft.com/office/drawing/2014/main" id="{F2C4FF7E-AEB5-4E3E-9B08-C57E026281BD}"/>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94E5E1D1-8336-4B00-A5EE-C0CED15E0B34}"/>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1337010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79713-B8DD-483D-ACB9-99ECCC3CE9C3}"/>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86063683-7E7E-4B3B-9D32-75D005EEE2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EB21C5E0-5217-4317-B46D-3ED1AE15EAC7}"/>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5" name="Footer Placeholder 4">
            <a:extLst>
              <a:ext uri="{FF2B5EF4-FFF2-40B4-BE49-F238E27FC236}">
                <a16:creationId xmlns:a16="http://schemas.microsoft.com/office/drawing/2014/main" id="{B5D17724-157C-4147-86BD-B3313B74BC9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01A8FCE-B870-4C3B-9336-F96E3E9899E1}"/>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527075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6BCFC2-3306-4711-B46B-4508C69A7E7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F13E1273-98E5-4187-9AAA-6DDB57727E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DAC777A1-500F-4B81-8B04-53FDA29896C3}"/>
              </a:ext>
            </a:extLst>
          </p:cNvPr>
          <p:cNvSpPr>
            <a:spLocks noGrp="1"/>
          </p:cNvSpPr>
          <p:nvPr>
            <p:ph type="dt" sz="half" idx="10"/>
          </p:nvPr>
        </p:nvSpPr>
        <p:spPr/>
        <p:txBody>
          <a:bodyPr/>
          <a:lstStyle/>
          <a:p>
            <a:fld id="{4D3D9D21-2E1D-4D45-BB09-471DE13E6030}" type="datetimeFigureOut">
              <a:rPr lang="en-ID" smtClean="0"/>
              <a:t>27/09/2023</a:t>
            </a:fld>
            <a:endParaRPr lang="en-ID"/>
          </a:p>
        </p:txBody>
      </p:sp>
      <p:sp>
        <p:nvSpPr>
          <p:cNvPr id="5" name="Footer Placeholder 4">
            <a:extLst>
              <a:ext uri="{FF2B5EF4-FFF2-40B4-BE49-F238E27FC236}">
                <a16:creationId xmlns:a16="http://schemas.microsoft.com/office/drawing/2014/main" id="{FA88A94B-6D9B-413D-92B3-D297F44B486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3210F7B2-14D3-42A9-AAD2-CF1B735254EF}"/>
              </a:ext>
            </a:extLst>
          </p:cNvPr>
          <p:cNvSpPr>
            <a:spLocks noGrp="1"/>
          </p:cNvSpPr>
          <p:nvPr>
            <p:ph type="sldNum" sz="quarter" idx="12"/>
          </p:nvPr>
        </p:nvSpPr>
        <p:spPr/>
        <p:txBody>
          <a:bodyPr/>
          <a:lstStyle/>
          <a:p>
            <a:fld id="{ABFAB378-E973-455D-AA9F-F92DDCC96A0C}" type="slidenum">
              <a:rPr lang="en-ID" smtClean="0"/>
              <a:t>‹#›</a:t>
            </a:fld>
            <a:endParaRPr lang="en-ID"/>
          </a:p>
        </p:txBody>
      </p:sp>
    </p:spTree>
    <p:extLst>
      <p:ext uri="{BB962C8B-B14F-4D97-AF65-F5344CB8AC3E}">
        <p14:creationId xmlns:p14="http://schemas.microsoft.com/office/powerpoint/2010/main" val="1390449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AC7D614-CFA0-4967-B4AF-E87DC6DD97C3}" type="datetime1">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3449857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userDrawn="1"/>
        </p:nvGrpSpPr>
        <p:grpSpPr>
          <a:xfrm>
            <a:off x="-870911" y="-1362002"/>
            <a:ext cx="13062911" cy="6124243"/>
            <a:chOff x="-870911" y="-1362002"/>
            <a:chExt cx="13062911" cy="6124243"/>
          </a:xfrm>
        </p:grpSpPr>
        <p:sp>
          <p:nvSpPr>
            <p:cNvPr id="8" name="Freeform 7"/>
            <p:cNvSpPr/>
            <p:nvPr/>
          </p:nvSpPr>
          <p:spPr>
            <a:xfrm>
              <a:off x="0" y="1"/>
              <a:ext cx="12192000" cy="4762240"/>
            </a:xfrm>
            <a:custGeom>
              <a:avLst/>
              <a:gdLst>
                <a:gd name="connsiteX0" fmla="*/ 0 w 12192000"/>
                <a:gd name="connsiteY0" fmla="*/ 0 h 4762240"/>
                <a:gd name="connsiteX1" fmla="*/ 12192000 w 12192000"/>
                <a:gd name="connsiteY1" fmla="*/ 0 h 4762240"/>
                <a:gd name="connsiteX2" fmla="*/ 12192000 w 12192000"/>
                <a:gd name="connsiteY2" fmla="*/ 3636837 h 4762240"/>
                <a:gd name="connsiteX3" fmla="*/ 12179072 w 12192000"/>
                <a:gd name="connsiteY3" fmla="*/ 3642962 h 4762240"/>
                <a:gd name="connsiteX4" fmla="*/ 9362661 w 12192000"/>
                <a:gd name="connsiteY4" fmla="*/ 4257618 h 4762240"/>
                <a:gd name="connsiteX5" fmla="*/ 3637722 w 12192000"/>
                <a:gd name="connsiteY5" fmla="*/ 2548088 h 4762240"/>
                <a:gd name="connsiteX6" fmla="*/ 106582 w 12192000"/>
                <a:gd name="connsiteY6" fmla="*/ 4693487 h 4762240"/>
                <a:gd name="connsiteX7" fmla="*/ 0 w 12192000"/>
                <a:gd name="connsiteY7" fmla="*/ 4762240 h 476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4762240">
                  <a:moveTo>
                    <a:pt x="0" y="0"/>
                  </a:moveTo>
                  <a:lnTo>
                    <a:pt x="12192000" y="0"/>
                  </a:lnTo>
                  <a:lnTo>
                    <a:pt x="12192000" y="3636837"/>
                  </a:lnTo>
                  <a:lnTo>
                    <a:pt x="12179072" y="3642962"/>
                  </a:lnTo>
                  <a:cubicBezTo>
                    <a:pt x="11344702" y="4013605"/>
                    <a:pt x="10294455" y="4265072"/>
                    <a:pt x="9362661" y="4257618"/>
                  </a:cubicBezTo>
                  <a:cubicBezTo>
                    <a:pt x="7706139" y="4244366"/>
                    <a:pt x="5314122" y="2442071"/>
                    <a:pt x="3637722" y="2548088"/>
                  </a:cubicBezTo>
                  <a:cubicBezTo>
                    <a:pt x="2432811" y="2624288"/>
                    <a:pt x="1020804" y="4079975"/>
                    <a:pt x="106582" y="4693487"/>
                  </a:cubicBezTo>
                  <a:lnTo>
                    <a:pt x="0" y="476224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870911" y="-1362002"/>
              <a:ext cx="13034137" cy="5687885"/>
              <a:chOff x="-870911" y="-1362002"/>
              <a:chExt cx="13034137" cy="5687885"/>
            </a:xfrm>
          </p:grpSpPr>
          <p:grpSp>
            <p:nvGrpSpPr>
              <p:cNvPr id="10" name="Group 9"/>
              <p:cNvGrpSpPr/>
              <p:nvPr/>
            </p:nvGrpSpPr>
            <p:grpSpPr>
              <a:xfrm rot="977373">
                <a:off x="96630" y="1599912"/>
                <a:ext cx="2123695" cy="2678219"/>
                <a:chOff x="7748588" y="1082675"/>
                <a:chExt cx="285750" cy="360363"/>
              </a:xfrm>
              <a:solidFill>
                <a:schemeClr val="bg1">
                  <a:alpha val="12000"/>
                </a:schemeClr>
              </a:solidFill>
            </p:grpSpPr>
            <p:sp>
              <p:nvSpPr>
                <p:cNvPr id="34" name="Freeform 56"/>
                <p:cNvSpPr>
                  <a:spLocks noEditPoints="1"/>
                </p:cNvSpPr>
                <p:nvPr/>
              </p:nvSpPr>
              <p:spPr bwMode="auto">
                <a:xfrm>
                  <a:off x="7748588" y="1157288"/>
                  <a:ext cx="285750" cy="285750"/>
                </a:xfrm>
                <a:custGeom>
                  <a:avLst/>
                  <a:gdLst>
                    <a:gd name="T0" fmla="*/ 65 w 76"/>
                    <a:gd name="T1" fmla="*/ 11 h 76"/>
                    <a:gd name="T2" fmla="*/ 62 w 76"/>
                    <a:gd name="T3" fmla="*/ 11 h 76"/>
                    <a:gd name="T4" fmla="*/ 40 w 76"/>
                    <a:gd name="T5" fmla="*/ 33 h 76"/>
                    <a:gd name="T6" fmla="*/ 40 w 76"/>
                    <a:gd name="T7" fmla="*/ 2 h 76"/>
                    <a:gd name="T8" fmla="*/ 38 w 76"/>
                    <a:gd name="T9" fmla="*/ 0 h 76"/>
                    <a:gd name="T10" fmla="*/ 0 w 76"/>
                    <a:gd name="T11" fmla="*/ 38 h 76"/>
                    <a:gd name="T12" fmla="*/ 38 w 76"/>
                    <a:gd name="T13" fmla="*/ 76 h 76"/>
                    <a:gd name="T14" fmla="*/ 76 w 76"/>
                    <a:gd name="T15" fmla="*/ 38 h 76"/>
                    <a:gd name="T16" fmla="*/ 65 w 76"/>
                    <a:gd name="T17" fmla="*/ 11 h 76"/>
                    <a:gd name="T18" fmla="*/ 53 w 76"/>
                    <a:gd name="T19" fmla="*/ 23 h 76"/>
                    <a:gd name="T20" fmla="*/ 54 w 76"/>
                    <a:gd name="T21" fmla="*/ 24 h 76"/>
                    <a:gd name="T22" fmla="*/ 54 w 76"/>
                    <a:gd name="T23" fmla="*/ 30 h 76"/>
                    <a:gd name="T24" fmla="*/ 48 w 76"/>
                    <a:gd name="T25" fmla="*/ 30 h 76"/>
                    <a:gd name="T26" fmla="*/ 47 w 76"/>
                    <a:gd name="T27" fmla="*/ 29 h 76"/>
                    <a:gd name="T28" fmla="*/ 53 w 76"/>
                    <a:gd name="T29" fmla="*/ 23 h 76"/>
                    <a:gd name="T30" fmla="*/ 60 w 76"/>
                    <a:gd name="T31" fmla="*/ 42 h 76"/>
                    <a:gd name="T32" fmla="*/ 54 w 76"/>
                    <a:gd name="T33" fmla="*/ 48 h 76"/>
                    <a:gd name="T34" fmla="*/ 48 w 76"/>
                    <a:gd name="T35" fmla="*/ 42 h 76"/>
                    <a:gd name="T36" fmla="*/ 54 w 76"/>
                    <a:gd name="T37" fmla="*/ 36 h 76"/>
                    <a:gd name="T38" fmla="*/ 60 w 76"/>
                    <a:gd name="T39" fmla="*/ 42 h 76"/>
                    <a:gd name="T40" fmla="*/ 40 w 76"/>
                    <a:gd name="T41" fmla="*/ 48 h 76"/>
                    <a:gd name="T42" fmla="*/ 46 w 76"/>
                    <a:gd name="T43" fmla="*/ 54 h 76"/>
                    <a:gd name="T44" fmla="*/ 40 w 76"/>
                    <a:gd name="T45" fmla="*/ 60 h 76"/>
                    <a:gd name="T46" fmla="*/ 34 w 76"/>
                    <a:gd name="T47" fmla="*/ 54 h 76"/>
                    <a:gd name="T48" fmla="*/ 40 w 76"/>
                    <a:gd name="T49" fmla="*/ 48 h 76"/>
                    <a:gd name="T50" fmla="*/ 28 w 76"/>
                    <a:gd name="T51" fmla="*/ 30 h 76"/>
                    <a:gd name="T52" fmla="*/ 22 w 76"/>
                    <a:gd name="T53" fmla="*/ 24 h 76"/>
                    <a:gd name="T54" fmla="*/ 28 w 76"/>
                    <a:gd name="T55" fmla="*/ 18 h 76"/>
                    <a:gd name="T56" fmla="*/ 34 w 76"/>
                    <a:gd name="T57" fmla="*/ 24 h 76"/>
                    <a:gd name="T58" fmla="*/ 28 w 76"/>
                    <a:gd name="T59" fmla="*/ 30 h 76"/>
                    <a:gd name="T60" fmla="*/ 30 w 76"/>
                    <a:gd name="T61" fmla="*/ 42 h 76"/>
                    <a:gd name="T62" fmla="*/ 24 w 76"/>
                    <a:gd name="T63" fmla="*/ 48 h 76"/>
                    <a:gd name="T64" fmla="*/ 18 w 76"/>
                    <a:gd name="T65" fmla="*/ 42 h 76"/>
                    <a:gd name="T66" fmla="*/ 24 w 76"/>
                    <a:gd name="T67" fmla="*/ 36 h 76"/>
                    <a:gd name="T68" fmla="*/ 30 w 76"/>
                    <a:gd name="T69" fmla="*/ 42 h 76"/>
                    <a:gd name="T70" fmla="*/ 38 w 76"/>
                    <a:gd name="T71" fmla="*/ 72 h 76"/>
                    <a:gd name="T72" fmla="*/ 4 w 76"/>
                    <a:gd name="T73" fmla="*/ 38 h 76"/>
                    <a:gd name="T74" fmla="*/ 36 w 76"/>
                    <a:gd name="T75" fmla="*/ 4 h 76"/>
                    <a:gd name="T76" fmla="*/ 36 w 76"/>
                    <a:gd name="T77" fmla="*/ 10 h 76"/>
                    <a:gd name="T78" fmla="*/ 10 w 76"/>
                    <a:gd name="T79" fmla="*/ 38 h 76"/>
                    <a:gd name="T80" fmla="*/ 38 w 76"/>
                    <a:gd name="T81" fmla="*/ 66 h 76"/>
                    <a:gd name="T82" fmla="*/ 66 w 76"/>
                    <a:gd name="T83" fmla="*/ 38 h 76"/>
                    <a:gd name="T84" fmla="*/ 59 w 76"/>
                    <a:gd name="T85" fmla="*/ 20 h 76"/>
                    <a:gd name="T86" fmla="*/ 63 w 76"/>
                    <a:gd name="T87" fmla="*/ 15 h 76"/>
                    <a:gd name="T88" fmla="*/ 72 w 76"/>
                    <a:gd name="T89" fmla="*/ 38 h 76"/>
                    <a:gd name="T90" fmla="*/ 38 w 76"/>
                    <a:gd name="T91"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6">
                      <a:moveTo>
                        <a:pt x="65" y="11"/>
                      </a:moveTo>
                      <a:cubicBezTo>
                        <a:pt x="64" y="10"/>
                        <a:pt x="63" y="10"/>
                        <a:pt x="62" y="11"/>
                      </a:cubicBezTo>
                      <a:cubicBezTo>
                        <a:pt x="40" y="33"/>
                        <a:pt x="40" y="33"/>
                        <a:pt x="40" y="33"/>
                      </a:cubicBezTo>
                      <a:cubicBezTo>
                        <a:pt x="40" y="2"/>
                        <a:pt x="40" y="2"/>
                        <a:pt x="40" y="2"/>
                      </a:cubicBezTo>
                      <a:cubicBezTo>
                        <a:pt x="40" y="1"/>
                        <a:pt x="39" y="0"/>
                        <a:pt x="38" y="0"/>
                      </a:cubicBezTo>
                      <a:cubicBezTo>
                        <a:pt x="17" y="0"/>
                        <a:pt x="0" y="17"/>
                        <a:pt x="0" y="38"/>
                      </a:cubicBezTo>
                      <a:cubicBezTo>
                        <a:pt x="0" y="59"/>
                        <a:pt x="17" y="76"/>
                        <a:pt x="38" y="76"/>
                      </a:cubicBezTo>
                      <a:cubicBezTo>
                        <a:pt x="59" y="76"/>
                        <a:pt x="76" y="59"/>
                        <a:pt x="76" y="38"/>
                      </a:cubicBezTo>
                      <a:cubicBezTo>
                        <a:pt x="76" y="28"/>
                        <a:pt x="72" y="18"/>
                        <a:pt x="65" y="11"/>
                      </a:cubicBezTo>
                      <a:close/>
                      <a:moveTo>
                        <a:pt x="53" y="23"/>
                      </a:moveTo>
                      <a:cubicBezTo>
                        <a:pt x="54" y="24"/>
                        <a:pt x="54" y="24"/>
                        <a:pt x="54" y="24"/>
                      </a:cubicBezTo>
                      <a:cubicBezTo>
                        <a:pt x="56" y="26"/>
                        <a:pt x="56" y="28"/>
                        <a:pt x="54" y="30"/>
                      </a:cubicBezTo>
                      <a:cubicBezTo>
                        <a:pt x="52" y="32"/>
                        <a:pt x="50" y="32"/>
                        <a:pt x="48" y="30"/>
                      </a:cubicBezTo>
                      <a:cubicBezTo>
                        <a:pt x="47" y="29"/>
                        <a:pt x="47" y="29"/>
                        <a:pt x="47" y="29"/>
                      </a:cubicBezTo>
                      <a:lnTo>
                        <a:pt x="53" y="23"/>
                      </a:lnTo>
                      <a:close/>
                      <a:moveTo>
                        <a:pt x="60" y="42"/>
                      </a:moveTo>
                      <a:cubicBezTo>
                        <a:pt x="60" y="45"/>
                        <a:pt x="57" y="48"/>
                        <a:pt x="54" y="48"/>
                      </a:cubicBezTo>
                      <a:cubicBezTo>
                        <a:pt x="51" y="48"/>
                        <a:pt x="48" y="45"/>
                        <a:pt x="48" y="42"/>
                      </a:cubicBezTo>
                      <a:cubicBezTo>
                        <a:pt x="48" y="39"/>
                        <a:pt x="51" y="36"/>
                        <a:pt x="54" y="36"/>
                      </a:cubicBezTo>
                      <a:cubicBezTo>
                        <a:pt x="57" y="36"/>
                        <a:pt x="60" y="39"/>
                        <a:pt x="60" y="42"/>
                      </a:cubicBezTo>
                      <a:close/>
                      <a:moveTo>
                        <a:pt x="40" y="48"/>
                      </a:moveTo>
                      <a:cubicBezTo>
                        <a:pt x="43" y="48"/>
                        <a:pt x="46" y="51"/>
                        <a:pt x="46" y="54"/>
                      </a:cubicBezTo>
                      <a:cubicBezTo>
                        <a:pt x="46" y="57"/>
                        <a:pt x="43" y="60"/>
                        <a:pt x="40" y="60"/>
                      </a:cubicBezTo>
                      <a:cubicBezTo>
                        <a:pt x="37" y="60"/>
                        <a:pt x="34" y="57"/>
                        <a:pt x="34" y="54"/>
                      </a:cubicBezTo>
                      <a:cubicBezTo>
                        <a:pt x="34" y="51"/>
                        <a:pt x="37" y="48"/>
                        <a:pt x="40" y="48"/>
                      </a:cubicBezTo>
                      <a:close/>
                      <a:moveTo>
                        <a:pt x="28" y="30"/>
                      </a:moveTo>
                      <a:cubicBezTo>
                        <a:pt x="25" y="30"/>
                        <a:pt x="22" y="27"/>
                        <a:pt x="22" y="24"/>
                      </a:cubicBezTo>
                      <a:cubicBezTo>
                        <a:pt x="22" y="21"/>
                        <a:pt x="25" y="18"/>
                        <a:pt x="28" y="18"/>
                      </a:cubicBezTo>
                      <a:cubicBezTo>
                        <a:pt x="31" y="18"/>
                        <a:pt x="34" y="21"/>
                        <a:pt x="34" y="24"/>
                      </a:cubicBezTo>
                      <a:cubicBezTo>
                        <a:pt x="34" y="27"/>
                        <a:pt x="31" y="30"/>
                        <a:pt x="28" y="30"/>
                      </a:cubicBezTo>
                      <a:close/>
                      <a:moveTo>
                        <a:pt x="30" y="42"/>
                      </a:moveTo>
                      <a:cubicBezTo>
                        <a:pt x="30" y="45"/>
                        <a:pt x="27" y="48"/>
                        <a:pt x="24" y="48"/>
                      </a:cubicBezTo>
                      <a:cubicBezTo>
                        <a:pt x="21" y="48"/>
                        <a:pt x="18" y="45"/>
                        <a:pt x="18" y="42"/>
                      </a:cubicBezTo>
                      <a:cubicBezTo>
                        <a:pt x="18" y="39"/>
                        <a:pt x="21" y="36"/>
                        <a:pt x="24" y="36"/>
                      </a:cubicBezTo>
                      <a:cubicBezTo>
                        <a:pt x="27" y="36"/>
                        <a:pt x="30" y="39"/>
                        <a:pt x="30" y="42"/>
                      </a:cubicBezTo>
                      <a:close/>
                      <a:moveTo>
                        <a:pt x="38" y="72"/>
                      </a:moveTo>
                      <a:cubicBezTo>
                        <a:pt x="19" y="72"/>
                        <a:pt x="4" y="57"/>
                        <a:pt x="4" y="38"/>
                      </a:cubicBezTo>
                      <a:cubicBezTo>
                        <a:pt x="4" y="20"/>
                        <a:pt x="18" y="5"/>
                        <a:pt x="36" y="4"/>
                      </a:cubicBezTo>
                      <a:cubicBezTo>
                        <a:pt x="36" y="10"/>
                        <a:pt x="36" y="10"/>
                        <a:pt x="36" y="10"/>
                      </a:cubicBezTo>
                      <a:cubicBezTo>
                        <a:pt x="21" y="11"/>
                        <a:pt x="10" y="23"/>
                        <a:pt x="10" y="38"/>
                      </a:cubicBezTo>
                      <a:cubicBezTo>
                        <a:pt x="10" y="53"/>
                        <a:pt x="23" y="66"/>
                        <a:pt x="38" y="66"/>
                      </a:cubicBezTo>
                      <a:cubicBezTo>
                        <a:pt x="53" y="66"/>
                        <a:pt x="66" y="53"/>
                        <a:pt x="66" y="38"/>
                      </a:cubicBezTo>
                      <a:cubicBezTo>
                        <a:pt x="66" y="31"/>
                        <a:pt x="63" y="25"/>
                        <a:pt x="59" y="20"/>
                      </a:cubicBezTo>
                      <a:cubicBezTo>
                        <a:pt x="63" y="15"/>
                        <a:pt x="63" y="15"/>
                        <a:pt x="63" y="15"/>
                      </a:cubicBezTo>
                      <a:cubicBezTo>
                        <a:pt x="69" y="22"/>
                        <a:pt x="72" y="30"/>
                        <a:pt x="72" y="38"/>
                      </a:cubicBezTo>
                      <a:cubicBezTo>
                        <a:pt x="72" y="57"/>
                        <a:pt x="57" y="72"/>
                        <a:pt x="3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57"/>
                <p:cNvSpPr>
                  <a:spLocks noEditPoints="1"/>
                </p:cNvSpPr>
                <p:nvPr/>
              </p:nvSpPr>
              <p:spPr bwMode="auto">
                <a:xfrm>
                  <a:off x="7913688" y="1082675"/>
                  <a:ext cx="109538" cy="150813"/>
                </a:xfrm>
                <a:custGeom>
                  <a:avLst/>
                  <a:gdLst>
                    <a:gd name="T0" fmla="*/ 1 w 29"/>
                    <a:gd name="T1" fmla="*/ 40 h 40"/>
                    <a:gd name="T2" fmla="*/ 3 w 29"/>
                    <a:gd name="T3" fmla="*/ 39 h 40"/>
                    <a:gd name="T4" fmla="*/ 29 w 29"/>
                    <a:gd name="T5" fmla="*/ 13 h 40"/>
                    <a:gd name="T6" fmla="*/ 29 w 29"/>
                    <a:gd name="T7" fmla="*/ 12 h 40"/>
                    <a:gd name="T8" fmla="*/ 29 w 29"/>
                    <a:gd name="T9" fmla="*/ 11 h 40"/>
                    <a:gd name="T10" fmla="*/ 2 w 29"/>
                    <a:gd name="T11" fmla="*/ 0 h 40"/>
                    <a:gd name="T12" fmla="*/ 0 w 29"/>
                    <a:gd name="T13" fmla="*/ 2 h 40"/>
                    <a:gd name="T14" fmla="*/ 0 w 29"/>
                    <a:gd name="T15" fmla="*/ 10 h 40"/>
                    <a:gd name="T16" fmla="*/ 0 w 29"/>
                    <a:gd name="T17" fmla="*/ 38 h 40"/>
                    <a:gd name="T18" fmla="*/ 1 w 29"/>
                    <a:gd name="T19" fmla="*/ 40 h 40"/>
                    <a:gd name="T20" fmla="*/ 11 w 29"/>
                    <a:gd name="T21" fmla="*/ 29 h 40"/>
                    <a:gd name="T22" fmla="*/ 10 w 29"/>
                    <a:gd name="T23" fmla="*/ 28 h 40"/>
                    <a:gd name="T24" fmla="*/ 10 w 29"/>
                    <a:gd name="T25" fmla="*/ 22 h 40"/>
                    <a:gd name="T26" fmla="*/ 16 w 29"/>
                    <a:gd name="T27" fmla="*/ 22 h 40"/>
                    <a:gd name="T28" fmla="*/ 17 w 29"/>
                    <a:gd name="T29" fmla="*/ 23 h 40"/>
                    <a:gd name="T30" fmla="*/ 11 w 29"/>
                    <a:gd name="T31" fmla="*/ 29 h 40"/>
                    <a:gd name="T32" fmla="*/ 4 w 29"/>
                    <a:gd name="T33" fmla="*/ 4 h 40"/>
                    <a:gd name="T34" fmla="*/ 25 w 29"/>
                    <a:gd name="T35" fmla="*/ 12 h 40"/>
                    <a:gd name="T36" fmla="*/ 22 w 29"/>
                    <a:gd name="T37" fmla="*/ 15 h 40"/>
                    <a:gd name="T38" fmla="*/ 4 w 29"/>
                    <a:gd name="T39" fmla="*/ 8 h 40"/>
                    <a:gd name="T40" fmla="*/ 4 w 29"/>
                    <a:gd name="T4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40">
                      <a:moveTo>
                        <a:pt x="1" y="40"/>
                      </a:moveTo>
                      <a:cubicBezTo>
                        <a:pt x="2" y="40"/>
                        <a:pt x="3" y="40"/>
                        <a:pt x="3" y="39"/>
                      </a:cubicBezTo>
                      <a:cubicBezTo>
                        <a:pt x="29" y="13"/>
                        <a:pt x="29" y="13"/>
                        <a:pt x="29" y="13"/>
                      </a:cubicBezTo>
                      <a:cubicBezTo>
                        <a:pt x="29" y="13"/>
                        <a:pt x="29" y="13"/>
                        <a:pt x="29" y="12"/>
                      </a:cubicBezTo>
                      <a:cubicBezTo>
                        <a:pt x="29" y="11"/>
                        <a:pt x="29" y="11"/>
                        <a:pt x="29" y="11"/>
                      </a:cubicBezTo>
                      <a:cubicBezTo>
                        <a:pt x="21" y="4"/>
                        <a:pt x="12" y="0"/>
                        <a:pt x="2" y="0"/>
                      </a:cubicBezTo>
                      <a:cubicBezTo>
                        <a:pt x="1" y="0"/>
                        <a:pt x="0" y="1"/>
                        <a:pt x="0" y="2"/>
                      </a:cubicBezTo>
                      <a:cubicBezTo>
                        <a:pt x="0" y="10"/>
                        <a:pt x="0" y="10"/>
                        <a:pt x="0" y="10"/>
                      </a:cubicBezTo>
                      <a:cubicBezTo>
                        <a:pt x="0" y="38"/>
                        <a:pt x="0" y="38"/>
                        <a:pt x="0" y="38"/>
                      </a:cubicBezTo>
                      <a:cubicBezTo>
                        <a:pt x="0" y="39"/>
                        <a:pt x="0" y="40"/>
                        <a:pt x="1" y="40"/>
                      </a:cubicBezTo>
                      <a:close/>
                      <a:moveTo>
                        <a:pt x="11" y="29"/>
                      </a:moveTo>
                      <a:cubicBezTo>
                        <a:pt x="10" y="28"/>
                        <a:pt x="10" y="28"/>
                        <a:pt x="10" y="28"/>
                      </a:cubicBezTo>
                      <a:cubicBezTo>
                        <a:pt x="8" y="26"/>
                        <a:pt x="8" y="24"/>
                        <a:pt x="10" y="22"/>
                      </a:cubicBezTo>
                      <a:cubicBezTo>
                        <a:pt x="11" y="20"/>
                        <a:pt x="14" y="20"/>
                        <a:pt x="16" y="22"/>
                      </a:cubicBezTo>
                      <a:cubicBezTo>
                        <a:pt x="17" y="23"/>
                        <a:pt x="17" y="23"/>
                        <a:pt x="17" y="23"/>
                      </a:cubicBezTo>
                      <a:lnTo>
                        <a:pt x="11" y="29"/>
                      </a:lnTo>
                      <a:close/>
                      <a:moveTo>
                        <a:pt x="4" y="4"/>
                      </a:moveTo>
                      <a:cubicBezTo>
                        <a:pt x="12" y="5"/>
                        <a:pt x="19" y="7"/>
                        <a:pt x="25" y="12"/>
                      </a:cubicBezTo>
                      <a:cubicBezTo>
                        <a:pt x="22" y="15"/>
                        <a:pt x="22" y="15"/>
                        <a:pt x="22" y="15"/>
                      </a:cubicBezTo>
                      <a:cubicBezTo>
                        <a:pt x="17" y="11"/>
                        <a:pt x="11" y="8"/>
                        <a:pt x="4" y="8"/>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10"/>
              <p:cNvGrpSpPr/>
              <p:nvPr/>
            </p:nvGrpSpPr>
            <p:grpSpPr>
              <a:xfrm>
                <a:off x="5782516" y="1765647"/>
                <a:ext cx="2005712" cy="2560236"/>
                <a:chOff x="9199563" y="1098550"/>
                <a:chExt cx="269875" cy="344488"/>
              </a:xfrm>
              <a:solidFill>
                <a:schemeClr val="bg1">
                  <a:alpha val="12000"/>
                </a:schemeClr>
              </a:solidFill>
            </p:grpSpPr>
            <p:sp>
              <p:nvSpPr>
                <p:cNvPr id="29" name="Freeform 138"/>
                <p:cNvSpPr>
                  <a:spLocks/>
                </p:cNvSpPr>
                <p:nvPr/>
              </p:nvSpPr>
              <p:spPr bwMode="auto">
                <a:xfrm>
                  <a:off x="9213851" y="1098550"/>
                  <a:ext cx="120650" cy="179388"/>
                </a:xfrm>
                <a:custGeom>
                  <a:avLst/>
                  <a:gdLst>
                    <a:gd name="T0" fmla="*/ 12 w 32"/>
                    <a:gd name="T1" fmla="*/ 36 h 48"/>
                    <a:gd name="T2" fmla="*/ 18 w 32"/>
                    <a:gd name="T3" fmla="*/ 42 h 48"/>
                    <a:gd name="T4" fmla="*/ 32 w 32"/>
                    <a:gd name="T5" fmla="*/ 48 h 48"/>
                    <a:gd name="T6" fmla="*/ 28 w 32"/>
                    <a:gd name="T7" fmla="*/ 0 h 48"/>
                    <a:gd name="T8" fmla="*/ 16 w 32"/>
                    <a:gd name="T9" fmla="*/ 1 h 48"/>
                    <a:gd name="T10" fmla="*/ 19 w 32"/>
                    <a:gd name="T11" fmla="*/ 38 h 48"/>
                    <a:gd name="T12" fmla="*/ 10 w 32"/>
                    <a:gd name="T13" fmla="*/ 8 h 48"/>
                    <a:gd name="T14" fmla="*/ 4 w 32"/>
                    <a:gd name="T15" fmla="*/ 8 h 48"/>
                    <a:gd name="T16" fmla="*/ 0 w 32"/>
                    <a:gd name="T17" fmla="*/ 16 h 48"/>
                    <a:gd name="T18" fmla="*/ 6 w 32"/>
                    <a:gd name="T19" fmla="*/ 36 h 48"/>
                    <a:gd name="T20" fmla="*/ 12 w 32"/>
                    <a:gd name="T21"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8">
                      <a:moveTo>
                        <a:pt x="12" y="36"/>
                      </a:moveTo>
                      <a:cubicBezTo>
                        <a:pt x="15" y="36"/>
                        <a:pt x="18" y="39"/>
                        <a:pt x="18" y="42"/>
                      </a:cubicBezTo>
                      <a:cubicBezTo>
                        <a:pt x="18" y="45"/>
                        <a:pt x="24" y="48"/>
                        <a:pt x="32" y="48"/>
                      </a:cubicBezTo>
                      <a:cubicBezTo>
                        <a:pt x="28" y="0"/>
                        <a:pt x="28" y="0"/>
                        <a:pt x="28" y="0"/>
                      </a:cubicBezTo>
                      <a:cubicBezTo>
                        <a:pt x="16" y="1"/>
                        <a:pt x="16" y="1"/>
                        <a:pt x="16" y="1"/>
                      </a:cubicBezTo>
                      <a:cubicBezTo>
                        <a:pt x="19" y="38"/>
                        <a:pt x="19" y="38"/>
                        <a:pt x="19" y="38"/>
                      </a:cubicBezTo>
                      <a:cubicBezTo>
                        <a:pt x="10" y="8"/>
                        <a:pt x="10" y="8"/>
                        <a:pt x="10" y="8"/>
                      </a:cubicBezTo>
                      <a:cubicBezTo>
                        <a:pt x="4" y="8"/>
                        <a:pt x="4" y="8"/>
                        <a:pt x="4" y="8"/>
                      </a:cubicBezTo>
                      <a:cubicBezTo>
                        <a:pt x="0" y="16"/>
                        <a:pt x="0" y="16"/>
                        <a:pt x="0" y="16"/>
                      </a:cubicBezTo>
                      <a:cubicBezTo>
                        <a:pt x="6" y="36"/>
                        <a:pt x="6" y="36"/>
                        <a:pt x="6" y="36"/>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39"/>
                <p:cNvSpPr>
                  <a:spLocks/>
                </p:cNvSpPr>
                <p:nvPr/>
              </p:nvSpPr>
              <p:spPr bwMode="auto">
                <a:xfrm>
                  <a:off x="9334501" y="1098550"/>
                  <a:ext cx="119063" cy="179388"/>
                </a:xfrm>
                <a:custGeom>
                  <a:avLst/>
                  <a:gdLst>
                    <a:gd name="T0" fmla="*/ 14 w 32"/>
                    <a:gd name="T1" fmla="*/ 42 h 48"/>
                    <a:gd name="T2" fmla="*/ 20 w 32"/>
                    <a:gd name="T3" fmla="*/ 36 h 48"/>
                    <a:gd name="T4" fmla="*/ 26 w 32"/>
                    <a:gd name="T5" fmla="*/ 36 h 48"/>
                    <a:gd name="T6" fmla="*/ 32 w 32"/>
                    <a:gd name="T7" fmla="*/ 16 h 48"/>
                    <a:gd name="T8" fmla="*/ 28 w 32"/>
                    <a:gd name="T9" fmla="*/ 8 h 48"/>
                    <a:gd name="T10" fmla="*/ 22 w 32"/>
                    <a:gd name="T11" fmla="*/ 8 h 48"/>
                    <a:gd name="T12" fmla="*/ 13 w 32"/>
                    <a:gd name="T13" fmla="*/ 38 h 48"/>
                    <a:gd name="T14" fmla="*/ 16 w 32"/>
                    <a:gd name="T15" fmla="*/ 1 h 48"/>
                    <a:gd name="T16" fmla="*/ 4 w 32"/>
                    <a:gd name="T17" fmla="*/ 0 h 48"/>
                    <a:gd name="T18" fmla="*/ 0 w 32"/>
                    <a:gd name="T19" fmla="*/ 48 h 48"/>
                    <a:gd name="T20" fmla="*/ 14 w 32"/>
                    <a:gd name="T2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8">
                      <a:moveTo>
                        <a:pt x="14" y="42"/>
                      </a:moveTo>
                      <a:cubicBezTo>
                        <a:pt x="14" y="39"/>
                        <a:pt x="17" y="36"/>
                        <a:pt x="20" y="36"/>
                      </a:cubicBezTo>
                      <a:cubicBezTo>
                        <a:pt x="26" y="36"/>
                        <a:pt x="26" y="36"/>
                        <a:pt x="26" y="36"/>
                      </a:cubicBezTo>
                      <a:cubicBezTo>
                        <a:pt x="32" y="16"/>
                        <a:pt x="32" y="16"/>
                        <a:pt x="32" y="16"/>
                      </a:cubicBezTo>
                      <a:cubicBezTo>
                        <a:pt x="28" y="8"/>
                        <a:pt x="28" y="8"/>
                        <a:pt x="28" y="8"/>
                      </a:cubicBezTo>
                      <a:cubicBezTo>
                        <a:pt x="22" y="8"/>
                        <a:pt x="22" y="8"/>
                        <a:pt x="22" y="8"/>
                      </a:cubicBezTo>
                      <a:cubicBezTo>
                        <a:pt x="22" y="8"/>
                        <a:pt x="13" y="38"/>
                        <a:pt x="13" y="38"/>
                      </a:cubicBezTo>
                      <a:cubicBezTo>
                        <a:pt x="16" y="1"/>
                        <a:pt x="16" y="1"/>
                        <a:pt x="16" y="1"/>
                      </a:cubicBezTo>
                      <a:cubicBezTo>
                        <a:pt x="4" y="0"/>
                        <a:pt x="4" y="0"/>
                        <a:pt x="4" y="0"/>
                      </a:cubicBezTo>
                      <a:cubicBezTo>
                        <a:pt x="0" y="48"/>
                        <a:pt x="0" y="48"/>
                        <a:pt x="0" y="48"/>
                      </a:cubicBezTo>
                      <a:cubicBezTo>
                        <a:pt x="8" y="48"/>
                        <a:pt x="14" y="45"/>
                        <a:pt x="1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140"/>
                <p:cNvSpPr>
                  <a:spLocks/>
                </p:cNvSpPr>
                <p:nvPr/>
              </p:nvSpPr>
              <p:spPr bwMode="auto">
                <a:xfrm>
                  <a:off x="9221788" y="1354138"/>
                  <a:ext cx="225425" cy="30163"/>
                </a:xfrm>
                <a:custGeom>
                  <a:avLst/>
                  <a:gdLst>
                    <a:gd name="T0" fmla="*/ 142 w 142"/>
                    <a:gd name="T1" fmla="*/ 0 h 19"/>
                    <a:gd name="T2" fmla="*/ 0 w 142"/>
                    <a:gd name="T3" fmla="*/ 0 h 19"/>
                    <a:gd name="T4" fmla="*/ 5 w 142"/>
                    <a:gd name="T5" fmla="*/ 19 h 19"/>
                    <a:gd name="T6" fmla="*/ 137 w 142"/>
                    <a:gd name="T7" fmla="*/ 19 h 19"/>
                    <a:gd name="T8" fmla="*/ 142 w 142"/>
                    <a:gd name="T9" fmla="*/ 0 h 19"/>
                  </a:gdLst>
                  <a:ahLst/>
                  <a:cxnLst>
                    <a:cxn ang="0">
                      <a:pos x="T0" y="T1"/>
                    </a:cxn>
                    <a:cxn ang="0">
                      <a:pos x="T2" y="T3"/>
                    </a:cxn>
                    <a:cxn ang="0">
                      <a:pos x="T4" y="T5"/>
                    </a:cxn>
                    <a:cxn ang="0">
                      <a:pos x="T6" y="T7"/>
                    </a:cxn>
                    <a:cxn ang="0">
                      <a:pos x="T8" y="T9"/>
                    </a:cxn>
                  </a:cxnLst>
                  <a:rect l="0" t="0" r="r" b="b"/>
                  <a:pathLst>
                    <a:path w="142" h="19">
                      <a:moveTo>
                        <a:pt x="142" y="0"/>
                      </a:moveTo>
                      <a:lnTo>
                        <a:pt x="0" y="0"/>
                      </a:lnTo>
                      <a:lnTo>
                        <a:pt x="5" y="19"/>
                      </a:lnTo>
                      <a:lnTo>
                        <a:pt x="137" y="19"/>
                      </a:lnTo>
                      <a:lnTo>
                        <a:pt x="1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141"/>
                <p:cNvSpPr>
                  <a:spLocks/>
                </p:cNvSpPr>
                <p:nvPr/>
              </p:nvSpPr>
              <p:spPr bwMode="auto">
                <a:xfrm>
                  <a:off x="9199563" y="1247775"/>
                  <a:ext cx="269875" cy="90488"/>
                </a:xfrm>
                <a:custGeom>
                  <a:avLst/>
                  <a:gdLst>
                    <a:gd name="T0" fmla="*/ 72 w 72"/>
                    <a:gd name="T1" fmla="*/ 1 h 24"/>
                    <a:gd name="T2" fmla="*/ 70 w 72"/>
                    <a:gd name="T3" fmla="*/ 0 h 24"/>
                    <a:gd name="T4" fmla="*/ 56 w 72"/>
                    <a:gd name="T5" fmla="*/ 0 h 24"/>
                    <a:gd name="T6" fmla="*/ 54 w 72"/>
                    <a:gd name="T7" fmla="*/ 2 h 24"/>
                    <a:gd name="T8" fmla="*/ 18 w 72"/>
                    <a:gd name="T9" fmla="*/ 2 h 24"/>
                    <a:gd name="T10" fmla="*/ 16 w 72"/>
                    <a:gd name="T11" fmla="*/ 0 h 24"/>
                    <a:gd name="T12" fmla="*/ 2 w 72"/>
                    <a:gd name="T13" fmla="*/ 0 h 24"/>
                    <a:gd name="T14" fmla="*/ 0 w 72"/>
                    <a:gd name="T15" fmla="*/ 1 h 24"/>
                    <a:gd name="T16" fmla="*/ 0 w 72"/>
                    <a:gd name="T17" fmla="*/ 3 h 24"/>
                    <a:gd name="T18" fmla="*/ 5 w 72"/>
                    <a:gd name="T19" fmla="*/ 24 h 24"/>
                    <a:gd name="T20" fmla="*/ 67 w 72"/>
                    <a:gd name="T21" fmla="*/ 24 h 24"/>
                    <a:gd name="T22" fmla="*/ 72 w 72"/>
                    <a:gd name="T23" fmla="*/ 3 h 24"/>
                    <a:gd name="T24" fmla="*/ 72 w 72"/>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24">
                      <a:moveTo>
                        <a:pt x="72" y="1"/>
                      </a:moveTo>
                      <a:cubicBezTo>
                        <a:pt x="71" y="0"/>
                        <a:pt x="71" y="0"/>
                        <a:pt x="70" y="0"/>
                      </a:cubicBezTo>
                      <a:cubicBezTo>
                        <a:pt x="56" y="0"/>
                        <a:pt x="56" y="0"/>
                        <a:pt x="56" y="0"/>
                      </a:cubicBezTo>
                      <a:cubicBezTo>
                        <a:pt x="55" y="0"/>
                        <a:pt x="54" y="1"/>
                        <a:pt x="54" y="2"/>
                      </a:cubicBezTo>
                      <a:cubicBezTo>
                        <a:pt x="54" y="15"/>
                        <a:pt x="18" y="15"/>
                        <a:pt x="18" y="2"/>
                      </a:cubicBezTo>
                      <a:cubicBezTo>
                        <a:pt x="18" y="1"/>
                        <a:pt x="17" y="0"/>
                        <a:pt x="16" y="0"/>
                      </a:cubicBezTo>
                      <a:cubicBezTo>
                        <a:pt x="2" y="0"/>
                        <a:pt x="2" y="0"/>
                        <a:pt x="2" y="0"/>
                      </a:cubicBezTo>
                      <a:cubicBezTo>
                        <a:pt x="1" y="0"/>
                        <a:pt x="1" y="0"/>
                        <a:pt x="0" y="1"/>
                      </a:cubicBezTo>
                      <a:cubicBezTo>
                        <a:pt x="0" y="1"/>
                        <a:pt x="0" y="2"/>
                        <a:pt x="0" y="3"/>
                      </a:cubicBezTo>
                      <a:cubicBezTo>
                        <a:pt x="5" y="24"/>
                        <a:pt x="5" y="24"/>
                        <a:pt x="5" y="24"/>
                      </a:cubicBezTo>
                      <a:cubicBezTo>
                        <a:pt x="67" y="24"/>
                        <a:pt x="67" y="24"/>
                        <a:pt x="67" y="24"/>
                      </a:cubicBezTo>
                      <a:cubicBezTo>
                        <a:pt x="72" y="3"/>
                        <a:pt x="72" y="3"/>
                        <a:pt x="72" y="3"/>
                      </a:cubicBezTo>
                      <a:cubicBezTo>
                        <a:pt x="72" y="2"/>
                        <a:pt x="72" y="1"/>
                        <a:pt x="7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42"/>
                <p:cNvSpPr>
                  <a:spLocks/>
                </p:cNvSpPr>
                <p:nvPr/>
              </p:nvSpPr>
              <p:spPr bwMode="auto">
                <a:xfrm>
                  <a:off x="9232901" y="1398588"/>
                  <a:ext cx="203200" cy="44450"/>
                </a:xfrm>
                <a:custGeom>
                  <a:avLst/>
                  <a:gdLst>
                    <a:gd name="T0" fmla="*/ 0 w 54"/>
                    <a:gd name="T1" fmla="*/ 0 h 12"/>
                    <a:gd name="T2" fmla="*/ 3 w 54"/>
                    <a:gd name="T3" fmla="*/ 11 h 12"/>
                    <a:gd name="T4" fmla="*/ 5 w 54"/>
                    <a:gd name="T5" fmla="*/ 12 h 12"/>
                    <a:gd name="T6" fmla="*/ 49 w 54"/>
                    <a:gd name="T7" fmla="*/ 12 h 12"/>
                    <a:gd name="T8" fmla="*/ 51 w 54"/>
                    <a:gd name="T9" fmla="*/ 11 h 12"/>
                    <a:gd name="T10" fmla="*/ 54 w 54"/>
                    <a:gd name="T11" fmla="*/ 0 h 12"/>
                    <a:gd name="T12" fmla="*/ 0 w 5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0" y="0"/>
                      </a:moveTo>
                      <a:cubicBezTo>
                        <a:pt x="3" y="11"/>
                        <a:pt x="3" y="11"/>
                        <a:pt x="3" y="11"/>
                      </a:cubicBezTo>
                      <a:cubicBezTo>
                        <a:pt x="3" y="11"/>
                        <a:pt x="4" y="12"/>
                        <a:pt x="5" y="12"/>
                      </a:cubicBezTo>
                      <a:cubicBezTo>
                        <a:pt x="49" y="12"/>
                        <a:pt x="49" y="12"/>
                        <a:pt x="49" y="12"/>
                      </a:cubicBezTo>
                      <a:cubicBezTo>
                        <a:pt x="50" y="12"/>
                        <a:pt x="51" y="11"/>
                        <a:pt x="51" y="11"/>
                      </a:cubicBezTo>
                      <a:cubicBezTo>
                        <a:pt x="54" y="0"/>
                        <a:pt x="54" y="0"/>
                        <a:pt x="5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2" name="Group 11"/>
              <p:cNvGrpSpPr/>
              <p:nvPr/>
            </p:nvGrpSpPr>
            <p:grpSpPr>
              <a:xfrm>
                <a:off x="3113375" y="-543702"/>
                <a:ext cx="2005712" cy="2560236"/>
                <a:chOff x="9199563" y="1098550"/>
                <a:chExt cx="269875" cy="344488"/>
              </a:xfrm>
              <a:solidFill>
                <a:schemeClr val="bg1">
                  <a:alpha val="12000"/>
                </a:schemeClr>
              </a:solidFill>
            </p:grpSpPr>
            <p:sp>
              <p:nvSpPr>
                <p:cNvPr id="24" name="Freeform 138"/>
                <p:cNvSpPr>
                  <a:spLocks/>
                </p:cNvSpPr>
                <p:nvPr/>
              </p:nvSpPr>
              <p:spPr bwMode="auto">
                <a:xfrm>
                  <a:off x="9213851" y="1098550"/>
                  <a:ext cx="120650" cy="179388"/>
                </a:xfrm>
                <a:custGeom>
                  <a:avLst/>
                  <a:gdLst>
                    <a:gd name="T0" fmla="*/ 12 w 32"/>
                    <a:gd name="T1" fmla="*/ 36 h 48"/>
                    <a:gd name="T2" fmla="*/ 18 w 32"/>
                    <a:gd name="T3" fmla="*/ 42 h 48"/>
                    <a:gd name="T4" fmla="*/ 32 w 32"/>
                    <a:gd name="T5" fmla="*/ 48 h 48"/>
                    <a:gd name="T6" fmla="*/ 28 w 32"/>
                    <a:gd name="T7" fmla="*/ 0 h 48"/>
                    <a:gd name="T8" fmla="*/ 16 w 32"/>
                    <a:gd name="T9" fmla="*/ 1 h 48"/>
                    <a:gd name="T10" fmla="*/ 19 w 32"/>
                    <a:gd name="T11" fmla="*/ 38 h 48"/>
                    <a:gd name="T12" fmla="*/ 10 w 32"/>
                    <a:gd name="T13" fmla="*/ 8 h 48"/>
                    <a:gd name="T14" fmla="*/ 4 w 32"/>
                    <a:gd name="T15" fmla="*/ 8 h 48"/>
                    <a:gd name="T16" fmla="*/ 0 w 32"/>
                    <a:gd name="T17" fmla="*/ 16 h 48"/>
                    <a:gd name="T18" fmla="*/ 6 w 32"/>
                    <a:gd name="T19" fmla="*/ 36 h 48"/>
                    <a:gd name="T20" fmla="*/ 12 w 32"/>
                    <a:gd name="T21"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8">
                      <a:moveTo>
                        <a:pt x="12" y="36"/>
                      </a:moveTo>
                      <a:cubicBezTo>
                        <a:pt x="15" y="36"/>
                        <a:pt x="18" y="39"/>
                        <a:pt x="18" y="42"/>
                      </a:cubicBezTo>
                      <a:cubicBezTo>
                        <a:pt x="18" y="45"/>
                        <a:pt x="24" y="48"/>
                        <a:pt x="32" y="48"/>
                      </a:cubicBezTo>
                      <a:cubicBezTo>
                        <a:pt x="28" y="0"/>
                        <a:pt x="28" y="0"/>
                        <a:pt x="28" y="0"/>
                      </a:cubicBezTo>
                      <a:cubicBezTo>
                        <a:pt x="16" y="1"/>
                        <a:pt x="16" y="1"/>
                        <a:pt x="16" y="1"/>
                      </a:cubicBezTo>
                      <a:cubicBezTo>
                        <a:pt x="19" y="38"/>
                        <a:pt x="19" y="38"/>
                        <a:pt x="19" y="38"/>
                      </a:cubicBezTo>
                      <a:cubicBezTo>
                        <a:pt x="10" y="8"/>
                        <a:pt x="10" y="8"/>
                        <a:pt x="10" y="8"/>
                      </a:cubicBezTo>
                      <a:cubicBezTo>
                        <a:pt x="4" y="8"/>
                        <a:pt x="4" y="8"/>
                        <a:pt x="4" y="8"/>
                      </a:cubicBezTo>
                      <a:cubicBezTo>
                        <a:pt x="0" y="16"/>
                        <a:pt x="0" y="16"/>
                        <a:pt x="0" y="16"/>
                      </a:cubicBezTo>
                      <a:cubicBezTo>
                        <a:pt x="6" y="36"/>
                        <a:pt x="6" y="36"/>
                        <a:pt x="6" y="36"/>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39"/>
                <p:cNvSpPr>
                  <a:spLocks/>
                </p:cNvSpPr>
                <p:nvPr/>
              </p:nvSpPr>
              <p:spPr bwMode="auto">
                <a:xfrm>
                  <a:off x="9334501" y="1098550"/>
                  <a:ext cx="119063" cy="179388"/>
                </a:xfrm>
                <a:custGeom>
                  <a:avLst/>
                  <a:gdLst>
                    <a:gd name="T0" fmla="*/ 14 w 32"/>
                    <a:gd name="T1" fmla="*/ 42 h 48"/>
                    <a:gd name="T2" fmla="*/ 20 w 32"/>
                    <a:gd name="T3" fmla="*/ 36 h 48"/>
                    <a:gd name="T4" fmla="*/ 26 w 32"/>
                    <a:gd name="T5" fmla="*/ 36 h 48"/>
                    <a:gd name="T6" fmla="*/ 32 w 32"/>
                    <a:gd name="T7" fmla="*/ 16 h 48"/>
                    <a:gd name="T8" fmla="*/ 28 w 32"/>
                    <a:gd name="T9" fmla="*/ 8 h 48"/>
                    <a:gd name="T10" fmla="*/ 22 w 32"/>
                    <a:gd name="T11" fmla="*/ 8 h 48"/>
                    <a:gd name="T12" fmla="*/ 13 w 32"/>
                    <a:gd name="T13" fmla="*/ 38 h 48"/>
                    <a:gd name="T14" fmla="*/ 16 w 32"/>
                    <a:gd name="T15" fmla="*/ 1 h 48"/>
                    <a:gd name="T16" fmla="*/ 4 w 32"/>
                    <a:gd name="T17" fmla="*/ 0 h 48"/>
                    <a:gd name="T18" fmla="*/ 0 w 32"/>
                    <a:gd name="T19" fmla="*/ 48 h 48"/>
                    <a:gd name="T20" fmla="*/ 14 w 32"/>
                    <a:gd name="T2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8">
                      <a:moveTo>
                        <a:pt x="14" y="42"/>
                      </a:moveTo>
                      <a:cubicBezTo>
                        <a:pt x="14" y="39"/>
                        <a:pt x="17" y="36"/>
                        <a:pt x="20" y="36"/>
                      </a:cubicBezTo>
                      <a:cubicBezTo>
                        <a:pt x="26" y="36"/>
                        <a:pt x="26" y="36"/>
                        <a:pt x="26" y="36"/>
                      </a:cubicBezTo>
                      <a:cubicBezTo>
                        <a:pt x="32" y="16"/>
                        <a:pt x="32" y="16"/>
                        <a:pt x="32" y="16"/>
                      </a:cubicBezTo>
                      <a:cubicBezTo>
                        <a:pt x="28" y="8"/>
                        <a:pt x="28" y="8"/>
                        <a:pt x="28" y="8"/>
                      </a:cubicBezTo>
                      <a:cubicBezTo>
                        <a:pt x="22" y="8"/>
                        <a:pt x="22" y="8"/>
                        <a:pt x="22" y="8"/>
                      </a:cubicBezTo>
                      <a:cubicBezTo>
                        <a:pt x="22" y="8"/>
                        <a:pt x="13" y="38"/>
                        <a:pt x="13" y="38"/>
                      </a:cubicBezTo>
                      <a:cubicBezTo>
                        <a:pt x="16" y="1"/>
                        <a:pt x="16" y="1"/>
                        <a:pt x="16" y="1"/>
                      </a:cubicBezTo>
                      <a:cubicBezTo>
                        <a:pt x="4" y="0"/>
                        <a:pt x="4" y="0"/>
                        <a:pt x="4" y="0"/>
                      </a:cubicBezTo>
                      <a:cubicBezTo>
                        <a:pt x="0" y="48"/>
                        <a:pt x="0" y="48"/>
                        <a:pt x="0" y="48"/>
                      </a:cubicBezTo>
                      <a:cubicBezTo>
                        <a:pt x="8" y="48"/>
                        <a:pt x="14" y="45"/>
                        <a:pt x="1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40"/>
                <p:cNvSpPr>
                  <a:spLocks/>
                </p:cNvSpPr>
                <p:nvPr/>
              </p:nvSpPr>
              <p:spPr bwMode="auto">
                <a:xfrm>
                  <a:off x="9221788" y="1354138"/>
                  <a:ext cx="225425" cy="30163"/>
                </a:xfrm>
                <a:custGeom>
                  <a:avLst/>
                  <a:gdLst>
                    <a:gd name="T0" fmla="*/ 142 w 142"/>
                    <a:gd name="T1" fmla="*/ 0 h 19"/>
                    <a:gd name="T2" fmla="*/ 0 w 142"/>
                    <a:gd name="T3" fmla="*/ 0 h 19"/>
                    <a:gd name="T4" fmla="*/ 5 w 142"/>
                    <a:gd name="T5" fmla="*/ 19 h 19"/>
                    <a:gd name="T6" fmla="*/ 137 w 142"/>
                    <a:gd name="T7" fmla="*/ 19 h 19"/>
                    <a:gd name="T8" fmla="*/ 142 w 142"/>
                    <a:gd name="T9" fmla="*/ 0 h 19"/>
                  </a:gdLst>
                  <a:ahLst/>
                  <a:cxnLst>
                    <a:cxn ang="0">
                      <a:pos x="T0" y="T1"/>
                    </a:cxn>
                    <a:cxn ang="0">
                      <a:pos x="T2" y="T3"/>
                    </a:cxn>
                    <a:cxn ang="0">
                      <a:pos x="T4" y="T5"/>
                    </a:cxn>
                    <a:cxn ang="0">
                      <a:pos x="T6" y="T7"/>
                    </a:cxn>
                    <a:cxn ang="0">
                      <a:pos x="T8" y="T9"/>
                    </a:cxn>
                  </a:cxnLst>
                  <a:rect l="0" t="0" r="r" b="b"/>
                  <a:pathLst>
                    <a:path w="142" h="19">
                      <a:moveTo>
                        <a:pt x="142" y="0"/>
                      </a:moveTo>
                      <a:lnTo>
                        <a:pt x="0" y="0"/>
                      </a:lnTo>
                      <a:lnTo>
                        <a:pt x="5" y="19"/>
                      </a:lnTo>
                      <a:lnTo>
                        <a:pt x="137" y="19"/>
                      </a:lnTo>
                      <a:lnTo>
                        <a:pt x="1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41"/>
                <p:cNvSpPr>
                  <a:spLocks/>
                </p:cNvSpPr>
                <p:nvPr/>
              </p:nvSpPr>
              <p:spPr bwMode="auto">
                <a:xfrm>
                  <a:off x="9199563" y="1247775"/>
                  <a:ext cx="269875" cy="90488"/>
                </a:xfrm>
                <a:custGeom>
                  <a:avLst/>
                  <a:gdLst>
                    <a:gd name="T0" fmla="*/ 72 w 72"/>
                    <a:gd name="T1" fmla="*/ 1 h 24"/>
                    <a:gd name="T2" fmla="*/ 70 w 72"/>
                    <a:gd name="T3" fmla="*/ 0 h 24"/>
                    <a:gd name="T4" fmla="*/ 56 w 72"/>
                    <a:gd name="T5" fmla="*/ 0 h 24"/>
                    <a:gd name="T6" fmla="*/ 54 w 72"/>
                    <a:gd name="T7" fmla="*/ 2 h 24"/>
                    <a:gd name="T8" fmla="*/ 18 w 72"/>
                    <a:gd name="T9" fmla="*/ 2 h 24"/>
                    <a:gd name="T10" fmla="*/ 16 w 72"/>
                    <a:gd name="T11" fmla="*/ 0 h 24"/>
                    <a:gd name="T12" fmla="*/ 2 w 72"/>
                    <a:gd name="T13" fmla="*/ 0 h 24"/>
                    <a:gd name="T14" fmla="*/ 0 w 72"/>
                    <a:gd name="T15" fmla="*/ 1 h 24"/>
                    <a:gd name="T16" fmla="*/ 0 w 72"/>
                    <a:gd name="T17" fmla="*/ 3 h 24"/>
                    <a:gd name="T18" fmla="*/ 5 w 72"/>
                    <a:gd name="T19" fmla="*/ 24 h 24"/>
                    <a:gd name="T20" fmla="*/ 67 w 72"/>
                    <a:gd name="T21" fmla="*/ 24 h 24"/>
                    <a:gd name="T22" fmla="*/ 72 w 72"/>
                    <a:gd name="T23" fmla="*/ 3 h 24"/>
                    <a:gd name="T24" fmla="*/ 72 w 72"/>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24">
                      <a:moveTo>
                        <a:pt x="72" y="1"/>
                      </a:moveTo>
                      <a:cubicBezTo>
                        <a:pt x="71" y="0"/>
                        <a:pt x="71" y="0"/>
                        <a:pt x="70" y="0"/>
                      </a:cubicBezTo>
                      <a:cubicBezTo>
                        <a:pt x="56" y="0"/>
                        <a:pt x="56" y="0"/>
                        <a:pt x="56" y="0"/>
                      </a:cubicBezTo>
                      <a:cubicBezTo>
                        <a:pt x="55" y="0"/>
                        <a:pt x="54" y="1"/>
                        <a:pt x="54" y="2"/>
                      </a:cubicBezTo>
                      <a:cubicBezTo>
                        <a:pt x="54" y="15"/>
                        <a:pt x="18" y="15"/>
                        <a:pt x="18" y="2"/>
                      </a:cubicBezTo>
                      <a:cubicBezTo>
                        <a:pt x="18" y="1"/>
                        <a:pt x="17" y="0"/>
                        <a:pt x="16" y="0"/>
                      </a:cubicBezTo>
                      <a:cubicBezTo>
                        <a:pt x="2" y="0"/>
                        <a:pt x="2" y="0"/>
                        <a:pt x="2" y="0"/>
                      </a:cubicBezTo>
                      <a:cubicBezTo>
                        <a:pt x="1" y="0"/>
                        <a:pt x="1" y="0"/>
                        <a:pt x="0" y="1"/>
                      </a:cubicBezTo>
                      <a:cubicBezTo>
                        <a:pt x="0" y="1"/>
                        <a:pt x="0" y="2"/>
                        <a:pt x="0" y="3"/>
                      </a:cubicBezTo>
                      <a:cubicBezTo>
                        <a:pt x="5" y="24"/>
                        <a:pt x="5" y="24"/>
                        <a:pt x="5" y="24"/>
                      </a:cubicBezTo>
                      <a:cubicBezTo>
                        <a:pt x="67" y="24"/>
                        <a:pt x="67" y="24"/>
                        <a:pt x="67" y="24"/>
                      </a:cubicBezTo>
                      <a:cubicBezTo>
                        <a:pt x="72" y="3"/>
                        <a:pt x="72" y="3"/>
                        <a:pt x="72" y="3"/>
                      </a:cubicBezTo>
                      <a:cubicBezTo>
                        <a:pt x="72" y="2"/>
                        <a:pt x="72" y="1"/>
                        <a:pt x="7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42"/>
                <p:cNvSpPr>
                  <a:spLocks/>
                </p:cNvSpPr>
                <p:nvPr/>
              </p:nvSpPr>
              <p:spPr bwMode="auto">
                <a:xfrm>
                  <a:off x="9232901" y="1398588"/>
                  <a:ext cx="203200" cy="44450"/>
                </a:xfrm>
                <a:custGeom>
                  <a:avLst/>
                  <a:gdLst>
                    <a:gd name="T0" fmla="*/ 0 w 54"/>
                    <a:gd name="T1" fmla="*/ 0 h 12"/>
                    <a:gd name="T2" fmla="*/ 3 w 54"/>
                    <a:gd name="T3" fmla="*/ 11 h 12"/>
                    <a:gd name="T4" fmla="*/ 5 w 54"/>
                    <a:gd name="T5" fmla="*/ 12 h 12"/>
                    <a:gd name="T6" fmla="*/ 49 w 54"/>
                    <a:gd name="T7" fmla="*/ 12 h 12"/>
                    <a:gd name="T8" fmla="*/ 51 w 54"/>
                    <a:gd name="T9" fmla="*/ 11 h 12"/>
                    <a:gd name="T10" fmla="*/ 54 w 54"/>
                    <a:gd name="T11" fmla="*/ 0 h 12"/>
                    <a:gd name="T12" fmla="*/ 0 w 5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0" y="0"/>
                      </a:moveTo>
                      <a:cubicBezTo>
                        <a:pt x="3" y="11"/>
                        <a:pt x="3" y="11"/>
                        <a:pt x="3" y="11"/>
                      </a:cubicBezTo>
                      <a:cubicBezTo>
                        <a:pt x="3" y="11"/>
                        <a:pt x="4" y="12"/>
                        <a:pt x="5" y="12"/>
                      </a:cubicBezTo>
                      <a:cubicBezTo>
                        <a:pt x="49" y="12"/>
                        <a:pt x="49" y="12"/>
                        <a:pt x="49" y="12"/>
                      </a:cubicBezTo>
                      <a:cubicBezTo>
                        <a:pt x="50" y="12"/>
                        <a:pt x="51" y="11"/>
                        <a:pt x="51" y="11"/>
                      </a:cubicBezTo>
                      <a:cubicBezTo>
                        <a:pt x="54" y="0"/>
                        <a:pt x="54" y="0"/>
                        <a:pt x="5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3" name="Group 12"/>
              <p:cNvGrpSpPr/>
              <p:nvPr/>
            </p:nvGrpSpPr>
            <p:grpSpPr>
              <a:xfrm>
                <a:off x="9635904" y="863287"/>
                <a:ext cx="2527322" cy="2516240"/>
                <a:chOff x="5554663" y="1082675"/>
                <a:chExt cx="361950" cy="360363"/>
              </a:xfrm>
              <a:solidFill>
                <a:schemeClr val="bg1">
                  <a:alpha val="12000"/>
                </a:schemeClr>
              </a:solidFill>
            </p:grpSpPr>
            <p:sp>
              <p:nvSpPr>
                <p:cNvPr id="21" name="Freeform 53"/>
                <p:cNvSpPr>
                  <a:spLocks noEditPoints="1"/>
                </p:cNvSpPr>
                <p:nvPr/>
              </p:nvSpPr>
              <p:spPr bwMode="auto">
                <a:xfrm>
                  <a:off x="5554663" y="1330325"/>
                  <a:ext cx="361950" cy="60325"/>
                </a:xfrm>
                <a:custGeom>
                  <a:avLst/>
                  <a:gdLst>
                    <a:gd name="T0" fmla="*/ 86 w 96"/>
                    <a:gd name="T1" fmla="*/ 0 h 16"/>
                    <a:gd name="T2" fmla="*/ 10 w 96"/>
                    <a:gd name="T3" fmla="*/ 0 h 16"/>
                    <a:gd name="T4" fmla="*/ 0 w 96"/>
                    <a:gd name="T5" fmla="*/ 8 h 16"/>
                    <a:gd name="T6" fmla="*/ 10 w 96"/>
                    <a:gd name="T7" fmla="*/ 16 h 16"/>
                    <a:gd name="T8" fmla="*/ 86 w 96"/>
                    <a:gd name="T9" fmla="*/ 16 h 16"/>
                    <a:gd name="T10" fmla="*/ 96 w 96"/>
                    <a:gd name="T11" fmla="*/ 8 h 16"/>
                    <a:gd name="T12" fmla="*/ 86 w 96"/>
                    <a:gd name="T13" fmla="*/ 0 h 16"/>
                    <a:gd name="T14" fmla="*/ 85 w 96"/>
                    <a:gd name="T15" fmla="*/ 6 h 16"/>
                    <a:gd name="T16" fmla="*/ 73 w 96"/>
                    <a:gd name="T17" fmla="*/ 14 h 16"/>
                    <a:gd name="T18" fmla="*/ 72 w 96"/>
                    <a:gd name="T19" fmla="*/ 14 h 16"/>
                    <a:gd name="T20" fmla="*/ 71 w 96"/>
                    <a:gd name="T21" fmla="*/ 14 h 16"/>
                    <a:gd name="T22" fmla="*/ 47 w 96"/>
                    <a:gd name="T23" fmla="*/ 6 h 16"/>
                    <a:gd name="T24" fmla="*/ 46 w 96"/>
                    <a:gd name="T25" fmla="*/ 4 h 16"/>
                    <a:gd name="T26" fmla="*/ 48 w 96"/>
                    <a:gd name="T27" fmla="*/ 2 h 16"/>
                    <a:gd name="T28" fmla="*/ 84 w 96"/>
                    <a:gd name="T29" fmla="*/ 2 h 16"/>
                    <a:gd name="T30" fmla="*/ 86 w 96"/>
                    <a:gd name="T31" fmla="*/ 3 h 16"/>
                    <a:gd name="T32" fmla="*/ 85 w 96"/>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6">
                      <a:moveTo>
                        <a:pt x="86" y="0"/>
                      </a:moveTo>
                      <a:cubicBezTo>
                        <a:pt x="10" y="0"/>
                        <a:pt x="10" y="0"/>
                        <a:pt x="10" y="0"/>
                      </a:cubicBezTo>
                      <a:cubicBezTo>
                        <a:pt x="4" y="0"/>
                        <a:pt x="0" y="3"/>
                        <a:pt x="0" y="8"/>
                      </a:cubicBezTo>
                      <a:cubicBezTo>
                        <a:pt x="0" y="13"/>
                        <a:pt x="4" y="16"/>
                        <a:pt x="10" y="16"/>
                      </a:cubicBezTo>
                      <a:cubicBezTo>
                        <a:pt x="86" y="16"/>
                        <a:pt x="86" y="16"/>
                        <a:pt x="86" y="16"/>
                      </a:cubicBezTo>
                      <a:cubicBezTo>
                        <a:pt x="92" y="16"/>
                        <a:pt x="96" y="13"/>
                        <a:pt x="96" y="8"/>
                      </a:cubicBezTo>
                      <a:cubicBezTo>
                        <a:pt x="96" y="3"/>
                        <a:pt x="92" y="0"/>
                        <a:pt x="86" y="0"/>
                      </a:cubicBezTo>
                      <a:close/>
                      <a:moveTo>
                        <a:pt x="85" y="6"/>
                      </a:moveTo>
                      <a:cubicBezTo>
                        <a:pt x="73" y="14"/>
                        <a:pt x="73" y="14"/>
                        <a:pt x="73" y="14"/>
                      </a:cubicBezTo>
                      <a:cubicBezTo>
                        <a:pt x="73" y="14"/>
                        <a:pt x="72" y="14"/>
                        <a:pt x="72" y="14"/>
                      </a:cubicBezTo>
                      <a:cubicBezTo>
                        <a:pt x="72" y="14"/>
                        <a:pt x="72" y="14"/>
                        <a:pt x="71" y="14"/>
                      </a:cubicBezTo>
                      <a:cubicBezTo>
                        <a:pt x="47" y="6"/>
                        <a:pt x="47" y="6"/>
                        <a:pt x="47" y="6"/>
                      </a:cubicBezTo>
                      <a:cubicBezTo>
                        <a:pt x="46" y="6"/>
                        <a:pt x="46" y="5"/>
                        <a:pt x="46" y="4"/>
                      </a:cubicBezTo>
                      <a:cubicBezTo>
                        <a:pt x="46" y="3"/>
                        <a:pt x="47" y="2"/>
                        <a:pt x="48" y="2"/>
                      </a:cubicBezTo>
                      <a:cubicBezTo>
                        <a:pt x="84" y="2"/>
                        <a:pt x="84" y="2"/>
                        <a:pt x="84" y="2"/>
                      </a:cubicBezTo>
                      <a:cubicBezTo>
                        <a:pt x="85" y="2"/>
                        <a:pt x="86" y="3"/>
                        <a:pt x="86" y="3"/>
                      </a:cubicBezTo>
                      <a:cubicBezTo>
                        <a:pt x="86" y="4"/>
                        <a:pt x="86" y="5"/>
                        <a:pt x="8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p:nvSpPr>
              <p:spPr bwMode="auto">
                <a:xfrm>
                  <a:off x="5584826" y="1398588"/>
                  <a:ext cx="301625" cy="44450"/>
                </a:xfrm>
                <a:custGeom>
                  <a:avLst/>
                  <a:gdLst>
                    <a:gd name="T0" fmla="*/ 78 w 80"/>
                    <a:gd name="T1" fmla="*/ 0 h 12"/>
                    <a:gd name="T2" fmla="*/ 2 w 80"/>
                    <a:gd name="T3" fmla="*/ 0 h 12"/>
                    <a:gd name="T4" fmla="*/ 0 w 80"/>
                    <a:gd name="T5" fmla="*/ 2 h 12"/>
                    <a:gd name="T6" fmla="*/ 0 w 80"/>
                    <a:gd name="T7" fmla="*/ 4 h 12"/>
                    <a:gd name="T8" fmla="*/ 10 w 80"/>
                    <a:gd name="T9" fmla="*/ 12 h 12"/>
                    <a:gd name="T10" fmla="*/ 70 w 80"/>
                    <a:gd name="T11" fmla="*/ 12 h 12"/>
                    <a:gd name="T12" fmla="*/ 80 w 80"/>
                    <a:gd name="T13" fmla="*/ 4 h 12"/>
                    <a:gd name="T14" fmla="*/ 80 w 80"/>
                    <a:gd name="T15" fmla="*/ 2 h 12"/>
                    <a:gd name="T16" fmla="*/ 78 w 8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2">
                      <a:moveTo>
                        <a:pt x="78" y="0"/>
                      </a:moveTo>
                      <a:cubicBezTo>
                        <a:pt x="2" y="0"/>
                        <a:pt x="2" y="0"/>
                        <a:pt x="2" y="0"/>
                      </a:cubicBezTo>
                      <a:cubicBezTo>
                        <a:pt x="1" y="0"/>
                        <a:pt x="0" y="1"/>
                        <a:pt x="0" y="2"/>
                      </a:cubicBezTo>
                      <a:cubicBezTo>
                        <a:pt x="0" y="4"/>
                        <a:pt x="0" y="4"/>
                        <a:pt x="0" y="4"/>
                      </a:cubicBezTo>
                      <a:cubicBezTo>
                        <a:pt x="0" y="9"/>
                        <a:pt x="4" y="12"/>
                        <a:pt x="10" y="12"/>
                      </a:cubicBezTo>
                      <a:cubicBezTo>
                        <a:pt x="70" y="12"/>
                        <a:pt x="70" y="12"/>
                        <a:pt x="70" y="12"/>
                      </a:cubicBezTo>
                      <a:cubicBezTo>
                        <a:pt x="76" y="12"/>
                        <a:pt x="80" y="9"/>
                        <a:pt x="80" y="4"/>
                      </a:cubicBezTo>
                      <a:cubicBezTo>
                        <a:pt x="80" y="2"/>
                        <a:pt x="80" y="2"/>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noEditPoints="1"/>
                </p:cNvSpPr>
                <p:nvPr/>
              </p:nvSpPr>
              <p:spPr bwMode="auto">
                <a:xfrm>
                  <a:off x="5554663" y="1082675"/>
                  <a:ext cx="361950" cy="241300"/>
                </a:xfrm>
                <a:custGeom>
                  <a:avLst/>
                  <a:gdLst>
                    <a:gd name="T0" fmla="*/ 96 w 96"/>
                    <a:gd name="T1" fmla="*/ 44 h 64"/>
                    <a:gd name="T2" fmla="*/ 88 w 96"/>
                    <a:gd name="T3" fmla="*/ 36 h 64"/>
                    <a:gd name="T4" fmla="*/ 48 w 96"/>
                    <a:gd name="T5" fmla="*/ 0 h 64"/>
                    <a:gd name="T6" fmla="*/ 8 w 96"/>
                    <a:gd name="T7" fmla="*/ 36 h 64"/>
                    <a:gd name="T8" fmla="*/ 0 w 96"/>
                    <a:gd name="T9" fmla="*/ 44 h 64"/>
                    <a:gd name="T10" fmla="*/ 2 w 96"/>
                    <a:gd name="T11" fmla="*/ 49 h 64"/>
                    <a:gd name="T12" fmla="*/ 0 w 96"/>
                    <a:gd name="T13" fmla="*/ 54 h 64"/>
                    <a:gd name="T14" fmla="*/ 10 w 96"/>
                    <a:gd name="T15" fmla="*/ 64 h 64"/>
                    <a:gd name="T16" fmla="*/ 86 w 96"/>
                    <a:gd name="T17" fmla="*/ 64 h 64"/>
                    <a:gd name="T18" fmla="*/ 96 w 96"/>
                    <a:gd name="T19" fmla="*/ 54 h 64"/>
                    <a:gd name="T20" fmla="*/ 94 w 96"/>
                    <a:gd name="T21" fmla="*/ 49 h 64"/>
                    <a:gd name="T22" fmla="*/ 96 w 96"/>
                    <a:gd name="T23" fmla="*/ 44 h 64"/>
                    <a:gd name="T24" fmla="*/ 68 w 96"/>
                    <a:gd name="T25" fmla="*/ 16 h 64"/>
                    <a:gd name="T26" fmla="*/ 70 w 96"/>
                    <a:gd name="T27" fmla="*/ 18 h 64"/>
                    <a:gd name="T28" fmla="*/ 68 w 96"/>
                    <a:gd name="T29" fmla="*/ 20 h 64"/>
                    <a:gd name="T30" fmla="*/ 66 w 96"/>
                    <a:gd name="T31" fmla="*/ 18 h 64"/>
                    <a:gd name="T32" fmla="*/ 68 w 96"/>
                    <a:gd name="T33" fmla="*/ 16 h 64"/>
                    <a:gd name="T34" fmla="*/ 58 w 96"/>
                    <a:gd name="T35" fmla="*/ 12 h 64"/>
                    <a:gd name="T36" fmla="*/ 60 w 96"/>
                    <a:gd name="T37" fmla="*/ 14 h 64"/>
                    <a:gd name="T38" fmla="*/ 58 w 96"/>
                    <a:gd name="T39" fmla="*/ 16 h 64"/>
                    <a:gd name="T40" fmla="*/ 56 w 96"/>
                    <a:gd name="T41" fmla="*/ 14 h 64"/>
                    <a:gd name="T42" fmla="*/ 58 w 96"/>
                    <a:gd name="T43" fmla="*/ 12 h 64"/>
                    <a:gd name="T44" fmla="*/ 48 w 96"/>
                    <a:gd name="T45" fmla="*/ 16 h 64"/>
                    <a:gd name="T46" fmla="*/ 50 w 96"/>
                    <a:gd name="T47" fmla="*/ 18 h 64"/>
                    <a:gd name="T48" fmla="*/ 48 w 96"/>
                    <a:gd name="T49" fmla="*/ 20 h 64"/>
                    <a:gd name="T50" fmla="*/ 46 w 96"/>
                    <a:gd name="T51" fmla="*/ 18 h 64"/>
                    <a:gd name="T52" fmla="*/ 48 w 96"/>
                    <a:gd name="T53" fmla="*/ 16 h 64"/>
                    <a:gd name="T54" fmla="*/ 38 w 96"/>
                    <a:gd name="T55" fmla="*/ 12 h 64"/>
                    <a:gd name="T56" fmla="*/ 40 w 96"/>
                    <a:gd name="T57" fmla="*/ 14 h 64"/>
                    <a:gd name="T58" fmla="*/ 38 w 96"/>
                    <a:gd name="T59" fmla="*/ 16 h 64"/>
                    <a:gd name="T60" fmla="*/ 36 w 96"/>
                    <a:gd name="T61" fmla="*/ 14 h 64"/>
                    <a:gd name="T62" fmla="*/ 38 w 96"/>
                    <a:gd name="T63" fmla="*/ 12 h 64"/>
                    <a:gd name="T64" fmla="*/ 28 w 96"/>
                    <a:gd name="T65" fmla="*/ 16 h 64"/>
                    <a:gd name="T66" fmla="*/ 30 w 96"/>
                    <a:gd name="T67" fmla="*/ 18 h 64"/>
                    <a:gd name="T68" fmla="*/ 28 w 96"/>
                    <a:gd name="T69" fmla="*/ 20 h 64"/>
                    <a:gd name="T70" fmla="*/ 26 w 96"/>
                    <a:gd name="T71" fmla="*/ 18 h 64"/>
                    <a:gd name="T72" fmla="*/ 28 w 96"/>
                    <a:gd name="T73" fmla="*/ 16 h 64"/>
                    <a:gd name="T74" fmla="*/ 86 w 96"/>
                    <a:gd name="T75" fmla="*/ 48 h 64"/>
                    <a:gd name="T76" fmla="*/ 81 w 96"/>
                    <a:gd name="T77" fmla="*/ 47 h 64"/>
                    <a:gd name="T78" fmla="*/ 80 w 96"/>
                    <a:gd name="T79" fmla="*/ 46 h 64"/>
                    <a:gd name="T80" fmla="*/ 78 w 96"/>
                    <a:gd name="T81" fmla="*/ 47 h 64"/>
                    <a:gd name="T82" fmla="*/ 70 w 96"/>
                    <a:gd name="T83" fmla="*/ 52 h 64"/>
                    <a:gd name="T84" fmla="*/ 62 w 96"/>
                    <a:gd name="T85" fmla="*/ 47 h 64"/>
                    <a:gd name="T86" fmla="*/ 60 w 96"/>
                    <a:gd name="T87" fmla="*/ 46 h 64"/>
                    <a:gd name="T88" fmla="*/ 58 w 96"/>
                    <a:gd name="T89" fmla="*/ 47 h 64"/>
                    <a:gd name="T90" fmla="*/ 48 w 96"/>
                    <a:gd name="T91" fmla="*/ 52 h 64"/>
                    <a:gd name="T92" fmla="*/ 38 w 96"/>
                    <a:gd name="T93" fmla="*/ 47 h 64"/>
                    <a:gd name="T94" fmla="*/ 36 w 96"/>
                    <a:gd name="T95" fmla="*/ 46 h 64"/>
                    <a:gd name="T96" fmla="*/ 34 w 96"/>
                    <a:gd name="T97" fmla="*/ 47 h 64"/>
                    <a:gd name="T98" fmla="*/ 26 w 96"/>
                    <a:gd name="T99" fmla="*/ 52 h 64"/>
                    <a:gd name="T100" fmla="*/ 18 w 96"/>
                    <a:gd name="T101" fmla="*/ 47 h 64"/>
                    <a:gd name="T102" fmla="*/ 16 w 96"/>
                    <a:gd name="T103" fmla="*/ 46 h 64"/>
                    <a:gd name="T104" fmla="*/ 15 w 96"/>
                    <a:gd name="T105" fmla="*/ 47 h 64"/>
                    <a:gd name="T106" fmla="*/ 10 w 96"/>
                    <a:gd name="T107" fmla="*/ 48 h 64"/>
                    <a:gd name="T108" fmla="*/ 4 w 96"/>
                    <a:gd name="T109" fmla="*/ 44 h 64"/>
                    <a:gd name="T110" fmla="*/ 10 w 96"/>
                    <a:gd name="T111" fmla="*/ 40 h 64"/>
                    <a:gd name="T112" fmla="*/ 86 w 96"/>
                    <a:gd name="T113" fmla="*/ 40 h 64"/>
                    <a:gd name="T114" fmla="*/ 92 w 96"/>
                    <a:gd name="T115" fmla="*/ 44 h 64"/>
                    <a:gd name="T116" fmla="*/ 86 w 96"/>
                    <a:gd name="T1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64">
                      <a:moveTo>
                        <a:pt x="96" y="44"/>
                      </a:moveTo>
                      <a:cubicBezTo>
                        <a:pt x="96" y="39"/>
                        <a:pt x="91" y="37"/>
                        <a:pt x="88" y="36"/>
                      </a:cubicBezTo>
                      <a:cubicBezTo>
                        <a:pt x="87" y="16"/>
                        <a:pt x="70" y="0"/>
                        <a:pt x="48" y="0"/>
                      </a:cubicBezTo>
                      <a:cubicBezTo>
                        <a:pt x="26" y="0"/>
                        <a:pt x="9" y="16"/>
                        <a:pt x="8" y="36"/>
                      </a:cubicBezTo>
                      <a:cubicBezTo>
                        <a:pt x="5" y="37"/>
                        <a:pt x="0" y="39"/>
                        <a:pt x="0" y="44"/>
                      </a:cubicBezTo>
                      <a:cubicBezTo>
                        <a:pt x="0" y="46"/>
                        <a:pt x="1" y="48"/>
                        <a:pt x="2" y="49"/>
                      </a:cubicBezTo>
                      <a:cubicBezTo>
                        <a:pt x="1" y="50"/>
                        <a:pt x="0" y="52"/>
                        <a:pt x="0" y="54"/>
                      </a:cubicBezTo>
                      <a:cubicBezTo>
                        <a:pt x="0" y="60"/>
                        <a:pt x="4" y="64"/>
                        <a:pt x="10" y="64"/>
                      </a:cubicBezTo>
                      <a:cubicBezTo>
                        <a:pt x="86" y="64"/>
                        <a:pt x="86" y="64"/>
                        <a:pt x="86" y="64"/>
                      </a:cubicBezTo>
                      <a:cubicBezTo>
                        <a:pt x="92" y="64"/>
                        <a:pt x="96" y="60"/>
                        <a:pt x="96" y="54"/>
                      </a:cubicBezTo>
                      <a:cubicBezTo>
                        <a:pt x="96" y="52"/>
                        <a:pt x="95" y="50"/>
                        <a:pt x="94" y="49"/>
                      </a:cubicBezTo>
                      <a:cubicBezTo>
                        <a:pt x="95" y="48"/>
                        <a:pt x="96" y="46"/>
                        <a:pt x="96" y="44"/>
                      </a:cubicBezTo>
                      <a:close/>
                      <a:moveTo>
                        <a:pt x="68" y="16"/>
                      </a:moveTo>
                      <a:cubicBezTo>
                        <a:pt x="69" y="16"/>
                        <a:pt x="70" y="17"/>
                        <a:pt x="70" y="18"/>
                      </a:cubicBezTo>
                      <a:cubicBezTo>
                        <a:pt x="70" y="19"/>
                        <a:pt x="69" y="20"/>
                        <a:pt x="68" y="20"/>
                      </a:cubicBezTo>
                      <a:cubicBezTo>
                        <a:pt x="67" y="20"/>
                        <a:pt x="66" y="19"/>
                        <a:pt x="66" y="18"/>
                      </a:cubicBezTo>
                      <a:cubicBezTo>
                        <a:pt x="66" y="17"/>
                        <a:pt x="67" y="16"/>
                        <a:pt x="68" y="16"/>
                      </a:cubicBezTo>
                      <a:close/>
                      <a:moveTo>
                        <a:pt x="58" y="12"/>
                      </a:moveTo>
                      <a:cubicBezTo>
                        <a:pt x="59" y="12"/>
                        <a:pt x="60" y="13"/>
                        <a:pt x="60" y="14"/>
                      </a:cubicBezTo>
                      <a:cubicBezTo>
                        <a:pt x="60" y="15"/>
                        <a:pt x="59" y="16"/>
                        <a:pt x="58" y="16"/>
                      </a:cubicBezTo>
                      <a:cubicBezTo>
                        <a:pt x="57" y="16"/>
                        <a:pt x="56" y="15"/>
                        <a:pt x="56" y="14"/>
                      </a:cubicBezTo>
                      <a:cubicBezTo>
                        <a:pt x="56" y="13"/>
                        <a:pt x="57" y="12"/>
                        <a:pt x="58" y="12"/>
                      </a:cubicBezTo>
                      <a:close/>
                      <a:moveTo>
                        <a:pt x="48" y="16"/>
                      </a:moveTo>
                      <a:cubicBezTo>
                        <a:pt x="49" y="16"/>
                        <a:pt x="50" y="17"/>
                        <a:pt x="50" y="18"/>
                      </a:cubicBezTo>
                      <a:cubicBezTo>
                        <a:pt x="50" y="19"/>
                        <a:pt x="49" y="20"/>
                        <a:pt x="48" y="20"/>
                      </a:cubicBezTo>
                      <a:cubicBezTo>
                        <a:pt x="47" y="20"/>
                        <a:pt x="46" y="19"/>
                        <a:pt x="46" y="18"/>
                      </a:cubicBezTo>
                      <a:cubicBezTo>
                        <a:pt x="46" y="17"/>
                        <a:pt x="47" y="16"/>
                        <a:pt x="48" y="16"/>
                      </a:cubicBezTo>
                      <a:close/>
                      <a:moveTo>
                        <a:pt x="38" y="12"/>
                      </a:moveTo>
                      <a:cubicBezTo>
                        <a:pt x="39" y="12"/>
                        <a:pt x="40" y="13"/>
                        <a:pt x="40" y="14"/>
                      </a:cubicBezTo>
                      <a:cubicBezTo>
                        <a:pt x="40" y="15"/>
                        <a:pt x="39" y="16"/>
                        <a:pt x="38" y="16"/>
                      </a:cubicBezTo>
                      <a:cubicBezTo>
                        <a:pt x="37" y="16"/>
                        <a:pt x="36" y="15"/>
                        <a:pt x="36" y="14"/>
                      </a:cubicBezTo>
                      <a:cubicBezTo>
                        <a:pt x="36" y="13"/>
                        <a:pt x="37" y="12"/>
                        <a:pt x="38" y="12"/>
                      </a:cubicBezTo>
                      <a:close/>
                      <a:moveTo>
                        <a:pt x="28" y="16"/>
                      </a:moveTo>
                      <a:cubicBezTo>
                        <a:pt x="29" y="16"/>
                        <a:pt x="30" y="17"/>
                        <a:pt x="30" y="18"/>
                      </a:cubicBezTo>
                      <a:cubicBezTo>
                        <a:pt x="30" y="19"/>
                        <a:pt x="29" y="20"/>
                        <a:pt x="28" y="20"/>
                      </a:cubicBezTo>
                      <a:cubicBezTo>
                        <a:pt x="27" y="20"/>
                        <a:pt x="26" y="19"/>
                        <a:pt x="26" y="18"/>
                      </a:cubicBezTo>
                      <a:cubicBezTo>
                        <a:pt x="26" y="17"/>
                        <a:pt x="27" y="16"/>
                        <a:pt x="28" y="16"/>
                      </a:cubicBezTo>
                      <a:close/>
                      <a:moveTo>
                        <a:pt x="86" y="48"/>
                      </a:moveTo>
                      <a:cubicBezTo>
                        <a:pt x="84" y="48"/>
                        <a:pt x="82" y="47"/>
                        <a:pt x="81" y="47"/>
                      </a:cubicBezTo>
                      <a:cubicBezTo>
                        <a:pt x="81" y="46"/>
                        <a:pt x="80" y="46"/>
                        <a:pt x="80" y="46"/>
                      </a:cubicBezTo>
                      <a:cubicBezTo>
                        <a:pt x="79" y="46"/>
                        <a:pt x="79" y="47"/>
                        <a:pt x="78" y="47"/>
                      </a:cubicBezTo>
                      <a:cubicBezTo>
                        <a:pt x="77" y="49"/>
                        <a:pt x="75" y="52"/>
                        <a:pt x="70" y="52"/>
                      </a:cubicBezTo>
                      <a:cubicBezTo>
                        <a:pt x="66" y="52"/>
                        <a:pt x="63" y="51"/>
                        <a:pt x="62" y="47"/>
                      </a:cubicBezTo>
                      <a:cubicBezTo>
                        <a:pt x="62" y="46"/>
                        <a:pt x="61" y="46"/>
                        <a:pt x="60" y="46"/>
                      </a:cubicBezTo>
                      <a:cubicBezTo>
                        <a:pt x="59" y="46"/>
                        <a:pt x="58" y="46"/>
                        <a:pt x="58" y="47"/>
                      </a:cubicBezTo>
                      <a:cubicBezTo>
                        <a:pt x="57" y="51"/>
                        <a:pt x="52" y="52"/>
                        <a:pt x="48" y="52"/>
                      </a:cubicBezTo>
                      <a:cubicBezTo>
                        <a:pt x="44" y="52"/>
                        <a:pt x="39" y="51"/>
                        <a:pt x="38" y="47"/>
                      </a:cubicBezTo>
                      <a:cubicBezTo>
                        <a:pt x="38" y="46"/>
                        <a:pt x="37" y="46"/>
                        <a:pt x="36" y="46"/>
                      </a:cubicBezTo>
                      <a:cubicBezTo>
                        <a:pt x="35" y="46"/>
                        <a:pt x="34" y="46"/>
                        <a:pt x="34" y="47"/>
                      </a:cubicBezTo>
                      <a:cubicBezTo>
                        <a:pt x="33" y="51"/>
                        <a:pt x="30" y="52"/>
                        <a:pt x="26" y="52"/>
                      </a:cubicBezTo>
                      <a:cubicBezTo>
                        <a:pt x="21" y="52"/>
                        <a:pt x="19" y="49"/>
                        <a:pt x="18" y="47"/>
                      </a:cubicBezTo>
                      <a:cubicBezTo>
                        <a:pt x="17" y="47"/>
                        <a:pt x="17" y="46"/>
                        <a:pt x="16" y="46"/>
                      </a:cubicBezTo>
                      <a:cubicBezTo>
                        <a:pt x="16" y="46"/>
                        <a:pt x="15" y="46"/>
                        <a:pt x="15" y="47"/>
                      </a:cubicBezTo>
                      <a:cubicBezTo>
                        <a:pt x="14" y="47"/>
                        <a:pt x="12" y="48"/>
                        <a:pt x="10" y="48"/>
                      </a:cubicBezTo>
                      <a:cubicBezTo>
                        <a:pt x="4" y="48"/>
                        <a:pt x="4" y="45"/>
                        <a:pt x="4" y="44"/>
                      </a:cubicBezTo>
                      <a:cubicBezTo>
                        <a:pt x="4" y="42"/>
                        <a:pt x="8" y="40"/>
                        <a:pt x="10" y="40"/>
                      </a:cubicBezTo>
                      <a:cubicBezTo>
                        <a:pt x="86" y="40"/>
                        <a:pt x="86" y="40"/>
                        <a:pt x="86" y="40"/>
                      </a:cubicBezTo>
                      <a:cubicBezTo>
                        <a:pt x="88" y="40"/>
                        <a:pt x="92" y="42"/>
                        <a:pt x="92" y="44"/>
                      </a:cubicBezTo>
                      <a:cubicBezTo>
                        <a:pt x="92" y="45"/>
                        <a:pt x="92" y="48"/>
                        <a:pt x="8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4" name="Group 13"/>
              <p:cNvGrpSpPr/>
              <p:nvPr/>
            </p:nvGrpSpPr>
            <p:grpSpPr>
              <a:xfrm rot="11142038">
                <a:off x="7102844" y="-1362002"/>
                <a:ext cx="2123695" cy="2678219"/>
                <a:chOff x="7748588" y="1082675"/>
                <a:chExt cx="285750" cy="360363"/>
              </a:xfrm>
              <a:solidFill>
                <a:schemeClr val="bg1">
                  <a:alpha val="12000"/>
                </a:schemeClr>
              </a:solidFill>
            </p:grpSpPr>
            <p:sp>
              <p:nvSpPr>
                <p:cNvPr id="19" name="Freeform 56"/>
                <p:cNvSpPr>
                  <a:spLocks noEditPoints="1"/>
                </p:cNvSpPr>
                <p:nvPr/>
              </p:nvSpPr>
              <p:spPr bwMode="auto">
                <a:xfrm>
                  <a:off x="7748588" y="1157288"/>
                  <a:ext cx="285750" cy="285750"/>
                </a:xfrm>
                <a:custGeom>
                  <a:avLst/>
                  <a:gdLst>
                    <a:gd name="T0" fmla="*/ 65 w 76"/>
                    <a:gd name="T1" fmla="*/ 11 h 76"/>
                    <a:gd name="T2" fmla="*/ 62 w 76"/>
                    <a:gd name="T3" fmla="*/ 11 h 76"/>
                    <a:gd name="T4" fmla="*/ 40 w 76"/>
                    <a:gd name="T5" fmla="*/ 33 h 76"/>
                    <a:gd name="T6" fmla="*/ 40 w 76"/>
                    <a:gd name="T7" fmla="*/ 2 h 76"/>
                    <a:gd name="T8" fmla="*/ 38 w 76"/>
                    <a:gd name="T9" fmla="*/ 0 h 76"/>
                    <a:gd name="T10" fmla="*/ 0 w 76"/>
                    <a:gd name="T11" fmla="*/ 38 h 76"/>
                    <a:gd name="T12" fmla="*/ 38 w 76"/>
                    <a:gd name="T13" fmla="*/ 76 h 76"/>
                    <a:gd name="T14" fmla="*/ 76 w 76"/>
                    <a:gd name="T15" fmla="*/ 38 h 76"/>
                    <a:gd name="T16" fmla="*/ 65 w 76"/>
                    <a:gd name="T17" fmla="*/ 11 h 76"/>
                    <a:gd name="T18" fmla="*/ 53 w 76"/>
                    <a:gd name="T19" fmla="*/ 23 h 76"/>
                    <a:gd name="T20" fmla="*/ 54 w 76"/>
                    <a:gd name="T21" fmla="*/ 24 h 76"/>
                    <a:gd name="T22" fmla="*/ 54 w 76"/>
                    <a:gd name="T23" fmla="*/ 30 h 76"/>
                    <a:gd name="T24" fmla="*/ 48 w 76"/>
                    <a:gd name="T25" fmla="*/ 30 h 76"/>
                    <a:gd name="T26" fmla="*/ 47 w 76"/>
                    <a:gd name="T27" fmla="*/ 29 h 76"/>
                    <a:gd name="T28" fmla="*/ 53 w 76"/>
                    <a:gd name="T29" fmla="*/ 23 h 76"/>
                    <a:gd name="T30" fmla="*/ 60 w 76"/>
                    <a:gd name="T31" fmla="*/ 42 h 76"/>
                    <a:gd name="T32" fmla="*/ 54 w 76"/>
                    <a:gd name="T33" fmla="*/ 48 h 76"/>
                    <a:gd name="T34" fmla="*/ 48 w 76"/>
                    <a:gd name="T35" fmla="*/ 42 h 76"/>
                    <a:gd name="T36" fmla="*/ 54 w 76"/>
                    <a:gd name="T37" fmla="*/ 36 h 76"/>
                    <a:gd name="T38" fmla="*/ 60 w 76"/>
                    <a:gd name="T39" fmla="*/ 42 h 76"/>
                    <a:gd name="T40" fmla="*/ 40 w 76"/>
                    <a:gd name="T41" fmla="*/ 48 h 76"/>
                    <a:gd name="T42" fmla="*/ 46 w 76"/>
                    <a:gd name="T43" fmla="*/ 54 h 76"/>
                    <a:gd name="T44" fmla="*/ 40 w 76"/>
                    <a:gd name="T45" fmla="*/ 60 h 76"/>
                    <a:gd name="T46" fmla="*/ 34 w 76"/>
                    <a:gd name="T47" fmla="*/ 54 h 76"/>
                    <a:gd name="T48" fmla="*/ 40 w 76"/>
                    <a:gd name="T49" fmla="*/ 48 h 76"/>
                    <a:gd name="T50" fmla="*/ 28 w 76"/>
                    <a:gd name="T51" fmla="*/ 30 h 76"/>
                    <a:gd name="T52" fmla="*/ 22 w 76"/>
                    <a:gd name="T53" fmla="*/ 24 h 76"/>
                    <a:gd name="T54" fmla="*/ 28 w 76"/>
                    <a:gd name="T55" fmla="*/ 18 h 76"/>
                    <a:gd name="T56" fmla="*/ 34 w 76"/>
                    <a:gd name="T57" fmla="*/ 24 h 76"/>
                    <a:gd name="T58" fmla="*/ 28 w 76"/>
                    <a:gd name="T59" fmla="*/ 30 h 76"/>
                    <a:gd name="T60" fmla="*/ 30 w 76"/>
                    <a:gd name="T61" fmla="*/ 42 h 76"/>
                    <a:gd name="T62" fmla="*/ 24 w 76"/>
                    <a:gd name="T63" fmla="*/ 48 h 76"/>
                    <a:gd name="T64" fmla="*/ 18 w 76"/>
                    <a:gd name="T65" fmla="*/ 42 h 76"/>
                    <a:gd name="T66" fmla="*/ 24 w 76"/>
                    <a:gd name="T67" fmla="*/ 36 h 76"/>
                    <a:gd name="T68" fmla="*/ 30 w 76"/>
                    <a:gd name="T69" fmla="*/ 42 h 76"/>
                    <a:gd name="T70" fmla="*/ 38 w 76"/>
                    <a:gd name="T71" fmla="*/ 72 h 76"/>
                    <a:gd name="T72" fmla="*/ 4 w 76"/>
                    <a:gd name="T73" fmla="*/ 38 h 76"/>
                    <a:gd name="T74" fmla="*/ 36 w 76"/>
                    <a:gd name="T75" fmla="*/ 4 h 76"/>
                    <a:gd name="T76" fmla="*/ 36 w 76"/>
                    <a:gd name="T77" fmla="*/ 10 h 76"/>
                    <a:gd name="T78" fmla="*/ 10 w 76"/>
                    <a:gd name="T79" fmla="*/ 38 h 76"/>
                    <a:gd name="T80" fmla="*/ 38 w 76"/>
                    <a:gd name="T81" fmla="*/ 66 h 76"/>
                    <a:gd name="T82" fmla="*/ 66 w 76"/>
                    <a:gd name="T83" fmla="*/ 38 h 76"/>
                    <a:gd name="T84" fmla="*/ 59 w 76"/>
                    <a:gd name="T85" fmla="*/ 20 h 76"/>
                    <a:gd name="T86" fmla="*/ 63 w 76"/>
                    <a:gd name="T87" fmla="*/ 15 h 76"/>
                    <a:gd name="T88" fmla="*/ 72 w 76"/>
                    <a:gd name="T89" fmla="*/ 38 h 76"/>
                    <a:gd name="T90" fmla="*/ 38 w 76"/>
                    <a:gd name="T91"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6">
                      <a:moveTo>
                        <a:pt x="65" y="11"/>
                      </a:moveTo>
                      <a:cubicBezTo>
                        <a:pt x="64" y="10"/>
                        <a:pt x="63" y="10"/>
                        <a:pt x="62" y="11"/>
                      </a:cubicBezTo>
                      <a:cubicBezTo>
                        <a:pt x="40" y="33"/>
                        <a:pt x="40" y="33"/>
                        <a:pt x="40" y="33"/>
                      </a:cubicBezTo>
                      <a:cubicBezTo>
                        <a:pt x="40" y="2"/>
                        <a:pt x="40" y="2"/>
                        <a:pt x="40" y="2"/>
                      </a:cubicBezTo>
                      <a:cubicBezTo>
                        <a:pt x="40" y="1"/>
                        <a:pt x="39" y="0"/>
                        <a:pt x="38" y="0"/>
                      </a:cubicBezTo>
                      <a:cubicBezTo>
                        <a:pt x="17" y="0"/>
                        <a:pt x="0" y="17"/>
                        <a:pt x="0" y="38"/>
                      </a:cubicBezTo>
                      <a:cubicBezTo>
                        <a:pt x="0" y="59"/>
                        <a:pt x="17" y="76"/>
                        <a:pt x="38" y="76"/>
                      </a:cubicBezTo>
                      <a:cubicBezTo>
                        <a:pt x="59" y="76"/>
                        <a:pt x="76" y="59"/>
                        <a:pt x="76" y="38"/>
                      </a:cubicBezTo>
                      <a:cubicBezTo>
                        <a:pt x="76" y="28"/>
                        <a:pt x="72" y="18"/>
                        <a:pt x="65" y="11"/>
                      </a:cubicBezTo>
                      <a:close/>
                      <a:moveTo>
                        <a:pt x="53" y="23"/>
                      </a:moveTo>
                      <a:cubicBezTo>
                        <a:pt x="54" y="24"/>
                        <a:pt x="54" y="24"/>
                        <a:pt x="54" y="24"/>
                      </a:cubicBezTo>
                      <a:cubicBezTo>
                        <a:pt x="56" y="26"/>
                        <a:pt x="56" y="28"/>
                        <a:pt x="54" y="30"/>
                      </a:cubicBezTo>
                      <a:cubicBezTo>
                        <a:pt x="52" y="32"/>
                        <a:pt x="50" y="32"/>
                        <a:pt x="48" y="30"/>
                      </a:cubicBezTo>
                      <a:cubicBezTo>
                        <a:pt x="47" y="29"/>
                        <a:pt x="47" y="29"/>
                        <a:pt x="47" y="29"/>
                      </a:cubicBezTo>
                      <a:lnTo>
                        <a:pt x="53" y="23"/>
                      </a:lnTo>
                      <a:close/>
                      <a:moveTo>
                        <a:pt x="60" y="42"/>
                      </a:moveTo>
                      <a:cubicBezTo>
                        <a:pt x="60" y="45"/>
                        <a:pt x="57" y="48"/>
                        <a:pt x="54" y="48"/>
                      </a:cubicBezTo>
                      <a:cubicBezTo>
                        <a:pt x="51" y="48"/>
                        <a:pt x="48" y="45"/>
                        <a:pt x="48" y="42"/>
                      </a:cubicBezTo>
                      <a:cubicBezTo>
                        <a:pt x="48" y="39"/>
                        <a:pt x="51" y="36"/>
                        <a:pt x="54" y="36"/>
                      </a:cubicBezTo>
                      <a:cubicBezTo>
                        <a:pt x="57" y="36"/>
                        <a:pt x="60" y="39"/>
                        <a:pt x="60" y="42"/>
                      </a:cubicBezTo>
                      <a:close/>
                      <a:moveTo>
                        <a:pt x="40" y="48"/>
                      </a:moveTo>
                      <a:cubicBezTo>
                        <a:pt x="43" y="48"/>
                        <a:pt x="46" y="51"/>
                        <a:pt x="46" y="54"/>
                      </a:cubicBezTo>
                      <a:cubicBezTo>
                        <a:pt x="46" y="57"/>
                        <a:pt x="43" y="60"/>
                        <a:pt x="40" y="60"/>
                      </a:cubicBezTo>
                      <a:cubicBezTo>
                        <a:pt x="37" y="60"/>
                        <a:pt x="34" y="57"/>
                        <a:pt x="34" y="54"/>
                      </a:cubicBezTo>
                      <a:cubicBezTo>
                        <a:pt x="34" y="51"/>
                        <a:pt x="37" y="48"/>
                        <a:pt x="40" y="48"/>
                      </a:cubicBezTo>
                      <a:close/>
                      <a:moveTo>
                        <a:pt x="28" y="30"/>
                      </a:moveTo>
                      <a:cubicBezTo>
                        <a:pt x="25" y="30"/>
                        <a:pt x="22" y="27"/>
                        <a:pt x="22" y="24"/>
                      </a:cubicBezTo>
                      <a:cubicBezTo>
                        <a:pt x="22" y="21"/>
                        <a:pt x="25" y="18"/>
                        <a:pt x="28" y="18"/>
                      </a:cubicBezTo>
                      <a:cubicBezTo>
                        <a:pt x="31" y="18"/>
                        <a:pt x="34" y="21"/>
                        <a:pt x="34" y="24"/>
                      </a:cubicBezTo>
                      <a:cubicBezTo>
                        <a:pt x="34" y="27"/>
                        <a:pt x="31" y="30"/>
                        <a:pt x="28" y="30"/>
                      </a:cubicBezTo>
                      <a:close/>
                      <a:moveTo>
                        <a:pt x="30" y="42"/>
                      </a:moveTo>
                      <a:cubicBezTo>
                        <a:pt x="30" y="45"/>
                        <a:pt x="27" y="48"/>
                        <a:pt x="24" y="48"/>
                      </a:cubicBezTo>
                      <a:cubicBezTo>
                        <a:pt x="21" y="48"/>
                        <a:pt x="18" y="45"/>
                        <a:pt x="18" y="42"/>
                      </a:cubicBezTo>
                      <a:cubicBezTo>
                        <a:pt x="18" y="39"/>
                        <a:pt x="21" y="36"/>
                        <a:pt x="24" y="36"/>
                      </a:cubicBezTo>
                      <a:cubicBezTo>
                        <a:pt x="27" y="36"/>
                        <a:pt x="30" y="39"/>
                        <a:pt x="30" y="42"/>
                      </a:cubicBezTo>
                      <a:close/>
                      <a:moveTo>
                        <a:pt x="38" y="72"/>
                      </a:moveTo>
                      <a:cubicBezTo>
                        <a:pt x="19" y="72"/>
                        <a:pt x="4" y="57"/>
                        <a:pt x="4" y="38"/>
                      </a:cubicBezTo>
                      <a:cubicBezTo>
                        <a:pt x="4" y="20"/>
                        <a:pt x="18" y="5"/>
                        <a:pt x="36" y="4"/>
                      </a:cubicBezTo>
                      <a:cubicBezTo>
                        <a:pt x="36" y="10"/>
                        <a:pt x="36" y="10"/>
                        <a:pt x="36" y="10"/>
                      </a:cubicBezTo>
                      <a:cubicBezTo>
                        <a:pt x="21" y="11"/>
                        <a:pt x="10" y="23"/>
                        <a:pt x="10" y="38"/>
                      </a:cubicBezTo>
                      <a:cubicBezTo>
                        <a:pt x="10" y="53"/>
                        <a:pt x="23" y="66"/>
                        <a:pt x="38" y="66"/>
                      </a:cubicBezTo>
                      <a:cubicBezTo>
                        <a:pt x="53" y="66"/>
                        <a:pt x="66" y="53"/>
                        <a:pt x="66" y="38"/>
                      </a:cubicBezTo>
                      <a:cubicBezTo>
                        <a:pt x="66" y="31"/>
                        <a:pt x="63" y="25"/>
                        <a:pt x="59" y="20"/>
                      </a:cubicBezTo>
                      <a:cubicBezTo>
                        <a:pt x="63" y="15"/>
                        <a:pt x="63" y="15"/>
                        <a:pt x="63" y="15"/>
                      </a:cubicBezTo>
                      <a:cubicBezTo>
                        <a:pt x="69" y="22"/>
                        <a:pt x="72" y="30"/>
                        <a:pt x="72" y="38"/>
                      </a:cubicBezTo>
                      <a:cubicBezTo>
                        <a:pt x="72" y="57"/>
                        <a:pt x="57" y="72"/>
                        <a:pt x="3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57"/>
                <p:cNvSpPr>
                  <a:spLocks noEditPoints="1"/>
                </p:cNvSpPr>
                <p:nvPr/>
              </p:nvSpPr>
              <p:spPr bwMode="auto">
                <a:xfrm>
                  <a:off x="7913688" y="1082675"/>
                  <a:ext cx="109538" cy="150813"/>
                </a:xfrm>
                <a:custGeom>
                  <a:avLst/>
                  <a:gdLst>
                    <a:gd name="T0" fmla="*/ 1 w 29"/>
                    <a:gd name="T1" fmla="*/ 40 h 40"/>
                    <a:gd name="T2" fmla="*/ 3 w 29"/>
                    <a:gd name="T3" fmla="*/ 39 h 40"/>
                    <a:gd name="T4" fmla="*/ 29 w 29"/>
                    <a:gd name="T5" fmla="*/ 13 h 40"/>
                    <a:gd name="T6" fmla="*/ 29 w 29"/>
                    <a:gd name="T7" fmla="*/ 12 h 40"/>
                    <a:gd name="T8" fmla="*/ 29 w 29"/>
                    <a:gd name="T9" fmla="*/ 11 h 40"/>
                    <a:gd name="T10" fmla="*/ 2 w 29"/>
                    <a:gd name="T11" fmla="*/ 0 h 40"/>
                    <a:gd name="T12" fmla="*/ 0 w 29"/>
                    <a:gd name="T13" fmla="*/ 2 h 40"/>
                    <a:gd name="T14" fmla="*/ 0 w 29"/>
                    <a:gd name="T15" fmla="*/ 10 h 40"/>
                    <a:gd name="T16" fmla="*/ 0 w 29"/>
                    <a:gd name="T17" fmla="*/ 38 h 40"/>
                    <a:gd name="T18" fmla="*/ 1 w 29"/>
                    <a:gd name="T19" fmla="*/ 40 h 40"/>
                    <a:gd name="T20" fmla="*/ 11 w 29"/>
                    <a:gd name="T21" fmla="*/ 29 h 40"/>
                    <a:gd name="T22" fmla="*/ 10 w 29"/>
                    <a:gd name="T23" fmla="*/ 28 h 40"/>
                    <a:gd name="T24" fmla="*/ 10 w 29"/>
                    <a:gd name="T25" fmla="*/ 22 h 40"/>
                    <a:gd name="T26" fmla="*/ 16 w 29"/>
                    <a:gd name="T27" fmla="*/ 22 h 40"/>
                    <a:gd name="T28" fmla="*/ 17 w 29"/>
                    <a:gd name="T29" fmla="*/ 23 h 40"/>
                    <a:gd name="T30" fmla="*/ 11 w 29"/>
                    <a:gd name="T31" fmla="*/ 29 h 40"/>
                    <a:gd name="T32" fmla="*/ 4 w 29"/>
                    <a:gd name="T33" fmla="*/ 4 h 40"/>
                    <a:gd name="T34" fmla="*/ 25 w 29"/>
                    <a:gd name="T35" fmla="*/ 12 h 40"/>
                    <a:gd name="T36" fmla="*/ 22 w 29"/>
                    <a:gd name="T37" fmla="*/ 15 h 40"/>
                    <a:gd name="T38" fmla="*/ 4 w 29"/>
                    <a:gd name="T39" fmla="*/ 8 h 40"/>
                    <a:gd name="T40" fmla="*/ 4 w 29"/>
                    <a:gd name="T4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40">
                      <a:moveTo>
                        <a:pt x="1" y="40"/>
                      </a:moveTo>
                      <a:cubicBezTo>
                        <a:pt x="2" y="40"/>
                        <a:pt x="3" y="40"/>
                        <a:pt x="3" y="39"/>
                      </a:cubicBezTo>
                      <a:cubicBezTo>
                        <a:pt x="29" y="13"/>
                        <a:pt x="29" y="13"/>
                        <a:pt x="29" y="13"/>
                      </a:cubicBezTo>
                      <a:cubicBezTo>
                        <a:pt x="29" y="13"/>
                        <a:pt x="29" y="13"/>
                        <a:pt x="29" y="12"/>
                      </a:cubicBezTo>
                      <a:cubicBezTo>
                        <a:pt x="29" y="11"/>
                        <a:pt x="29" y="11"/>
                        <a:pt x="29" y="11"/>
                      </a:cubicBezTo>
                      <a:cubicBezTo>
                        <a:pt x="21" y="4"/>
                        <a:pt x="12" y="0"/>
                        <a:pt x="2" y="0"/>
                      </a:cubicBezTo>
                      <a:cubicBezTo>
                        <a:pt x="1" y="0"/>
                        <a:pt x="0" y="1"/>
                        <a:pt x="0" y="2"/>
                      </a:cubicBezTo>
                      <a:cubicBezTo>
                        <a:pt x="0" y="10"/>
                        <a:pt x="0" y="10"/>
                        <a:pt x="0" y="10"/>
                      </a:cubicBezTo>
                      <a:cubicBezTo>
                        <a:pt x="0" y="38"/>
                        <a:pt x="0" y="38"/>
                        <a:pt x="0" y="38"/>
                      </a:cubicBezTo>
                      <a:cubicBezTo>
                        <a:pt x="0" y="39"/>
                        <a:pt x="0" y="40"/>
                        <a:pt x="1" y="40"/>
                      </a:cubicBezTo>
                      <a:close/>
                      <a:moveTo>
                        <a:pt x="11" y="29"/>
                      </a:moveTo>
                      <a:cubicBezTo>
                        <a:pt x="10" y="28"/>
                        <a:pt x="10" y="28"/>
                        <a:pt x="10" y="28"/>
                      </a:cubicBezTo>
                      <a:cubicBezTo>
                        <a:pt x="8" y="26"/>
                        <a:pt x="8" y="24"/>
                        <a:pt x="10" y="22"/>
                      </a:cubicBezTo>
                      <a:cubicBezTo>
                        <a:pt x="11" y="20"/>
                        <a:pt x="14" y="20"/>
                        <a:pt x="16" y="22"/>
                      </a:cubicBezTo>
                      <a:cubicBezTo>
                        <a:pt x="17" y="23"/>
                        <a:pt x="17" y="23"/>
                        <a:pt x="17" y="23"/>
                      </a:cubicBezTo>
                      <a:lnTo>
                        <a:pt x="11" y="29"/>
                      </a:lnTo>
                      <a:close/>
                      <a:moveTo>
                        <a:pt x="4" y="4"/>
                      </a:moveTo>
                      <a:cubicBezTo>
                        <a:pt x="12" y="5"/>
                        <a:pt x="19" y="7"/>
                        <a:pt x="25" y="12"/>
                      </a:cubicBezTo>
                      <a:cubicBezTo>
                        <a:pt x="22" y="15"/>
                        <a:pt x="22" y="15"/>
                        <a:pt x="22" y="15"/>
                      </a:cubicBezTo>
                      <a:cubicBezTo>
                        <a:pt x="17" y="11"/>
                        <a:pt x="11" y="8"/>
                        <a:pt x="4" y="8"/>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5" name="Group 14"/>
              <p:cNvGrpSpPr/>
              <p:nvPr/>
            </p:nvGrpSpPr>
            <p:grpSpPr>
              <a:xfrm>
                <a:off x="-870911" y="-1306630"/>
                <a:ext cx="2527322" cy="2516240"/>
                <a:chOff x="5554663" y="1082675"/>
                <a:chExt cx="361950" cy="360363"/>
              </a:xfrm>
              <a:solidFill>
                <a:schemeClr val="bg1">
                  <a:alpha val="12000"/>
                </a:schemeClr>
              </a:solidFill>
            </p:grpSpPr>
            <p:sp>
              <p:nvSpPr>
                <p:cNvPr id="16" name="Freeform 53"/>
                <p:cNvSpPr>
                  <a:spLocks noEditPoints="1"/>
                </p:cNvSpPr>
                <p:nvPr/>
              </p:nvSpPr>
              <p:spPr bwMode="auto">
                <a:xfrm>
                  <a:off x="5554663" y="1330325"/>
                  <a:ext cx="361950" cy="60325"/>
                </a:xfrm>
                <a:custGeom>
                  <a:avLst/>
                  <a:gdLst>
                    <a:gd name="T0" fmla="*/ 86 w 96"/>
                    <a:gd name="T1" fmla="*/ 0 h 16"/>
                    <a:gd name="T2" fmla="*/ 10 w 96"/>
                    <a:gd name="T3" fmla="*/ 0 h 16"/>
                    <a:gd name="T4" fmla="*/ 0 w 96"/>
                    <a:gd name="T5" fmla="*/ 8 h 16"/>
                    <a:gd name="T6" fmla="*/ 10 w 96"/>
                    <a:gd name="T7" fmla="*/ 16 h 16"/>
                    <a:gd name="T8" fmla="*/ 86 w 96"/>
                    <a:gd name="T9" fmla="*/ 16 h 16"/>
                    <a:gd name="T10" fmla="*/ 96 w 96"/>
                    <a:gd name="T11" fmla="*/ 8 h 16"/>
                    <a:gd name="T12" fmla="*/ 86 w 96"/>
                    <a:gd name="T13" fmla="*/ 0 h 16"/>
                    <a:gd name="T14" fmla="*/ 85 w 96"/>
                    <a:gd name="T15" fmla="*/ 6 h 16"/>
                    <a:gd name="T16" fmla="*/ 73 w 96"/>
                    <a:gd name="T17" fmla="*/ 14 h 16"/>
                    <a:gd name="T18" fmla="*/ 72 w 96"/>
                    <a:gd name="T19" fmla="*/ 14 h 16"/>
                    <a:gd name="T20" fmla="*/ 71 w 96"/>
                    <a:gd name="T21" fmla="*/ 14 h 16"/>
                    <a:gd name="T22" fmla="*/ 47 w 96"/>
                    <a:gd name="T23" fmla="*/ 6 h 16"/>
                    <a:gd name="T24" fmla="*/ 46 w 96"/>
                    <a:gd name="T25" fmla="*/ 4 h 16"/>
                    <a:gd name="T26" fmla="*/ 48 w 96"/>
                    <a:gd name="T27" fmla="*/ 2 h 16"/>
                    <a:gd name="T28" fmla="*/ 84 w 96"/>
                    <a:gd name="T29" fmla="*/ 2 h 16"/>
                    <a:gd name="T30" fmla="*/ 86 w 96"/>
                    <a:gd name="T31" fmla="*/ 3 h 16"/>
                    <a:gd name="T32" fmla="*/ 85 w 96"/>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6">
                      <a:moveTo>
                        <a:pt x="86" y="0"/>
                      </a:moveTo>
                      <a:cubicBezTo>
                        <a:pt x="10" y="0"/>
                        <a:pt x="10" y="0"/>
                        <a:pt x="10" y="0"/>
                      </a:cubicBezTo>
                      <a:cubicBezTo>
                        <a:pt x="4" y="0"/>
                        <a:pt x="0" y="3"/>
                        <a:pt x="0" y="8"/>
                      </a:cubicBezTo>
                      <a:cubicBezTo>
                        <a:pt x="0" y="13"/>
                        <a:pt x="4" y="16"/>
                        <a:pt x="10" y="16"/>
                      </a:cubicBezTo>
                      <a:cubicBezTo>
                        <a:pt x="86" y="16"/>
                        <a:pt x="86" y="16"/>
                        <a:pt x="86" y="16"/>
                      </a:cubicBezTo>
                      <a:cubicBezTo>
                        <a:pt x="92" y="16"/>
                        <a:pt x="96" y="13"/>
                        <a:pt x="96" y="8"/>
                      </a:cubicBezTo>
                      <a:cubicBezTo>
                        <a:pt x="96" y="3"/>
                        <a:pt x="92" y="0"/>
                        <a:pt x="86" y="0"/>
                      </a:cubicBezTo>
                      <a:close/>
                      <a:moveTo>
                        <a:pt x="85" y="6"/>
                      </a:moveTo>
                      <a:cubicBezTo>
                        <a:pt x="73" y="14"/>
                        <a:pt x="73" y="14"/>
                        <a:pt x="73" y="14"/>
                      </a:cubicBezTo>
                      <a:cubicBezTo>
                        <a:pt x="73" y="14"/>
                        <a:pt x="72" y="14"/>
                        <a:pt x="72" y="14"/>
                      </a:cubicBezTo>
                      <a:cubicBezTo>
                        <a:pt x="72" y="14"/>
                        <a:pt x="72" y="14"/>
                        <a:pt x="71" y="14"/>
                      </a:cubicBezTo>
                      <a:cubicBezTo>
                        <a:pt x="47" y="6"/>
                        <a:pt x="47" y="6"/>
                        <a:pt x="47" y="6"/>
                      </a:cubicBezTo>
                      <a:cubicBezTo>
                        <a:pt x="46" y="6"/>
                        <a:pt x="46" y="5"/>
                        <a:pt x="46" y="4"/>
                      </a:cubicBezTo>
                      <a:cubicBezTo>
                        <a:pt x="46" y="3"/>
                        <a:pt x="47" y="2"/>
                        <a:pt x="48" y="2"/>
                      </a:cubicBezTo>
                      <a:cubicBezTo>
                        <a:pt x="84" y="2"/>
                        <a:pt x="84" y="2"/>
                        <a:pt x="84" y="2"/>
                      </a:cubicBezTo>
                      <a:cubicBezTo>
                        <a:pt x="85" y="2"/>
                        <a:pt x="86" y="3"/>
                        <a:pt x="86" y="3"/>
                      </a:cubicBezTo>
                      <a:cubicBezTo>
                        <a:pt x="86" y="4"/>
                        <a:pt x="86" y="5"/>
                        <a:pt x="8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54"/>
                <p:cNvSpPr>
                  <a:spLocks/>
                </p:cNvSpPr>
                <p:nvPr/>
              </p:nvSpPr>
              <p:spPr bwMode="auto">
                <a:xfrm>
                  <a:off x="5584826" y="1398588"/>
                  <a:ext cx="301625" cy="44450"/>
                </a:xfrm>
                <a:custGeom>
                  <a:avLst/>
                  <a:gdLst>
                    <a:gd name="T0" fmla="*/ 78 w 80"/>
                    <a:gd name="T1" fmla="*/ 0 h 12"/>
                    <a:gd name="T2" fmla="*/ 2 w 80"/>
                    <a:gd name="T3" fmla="*/ 0 h 12"/>
                    <a:gd name="T4" fmla="*/ 0 w 80"/>
                    <a:gd name="T5" fmla="*/ 2 h 12"/>
                    <a:gd name="T6" fmla="*/ 0 w 80"/>
                    <a:gd name="T7" fmla="*/ 4 h 12"/>
                    <a:gd name="T8" fmla="*/ 10 w 80"/>
                    <a:gd name="T9" fmla="*/ 12 h 12"/>
                    <a:gd name="T10" fmla="*/ 70 w 80"/>
                    <a:gd name="T11" fmla="*/ 12 h 12"/>
                    <a:gd name="T12" fmla="*/ 80 w 80"/>
                    <a:gd name="T13" fmla="*/ 4 h 12"/>
                    <a:gd name="T14" fmla="*/ 80 w 80"/>
                    <a:gd name="T15" fmla="*/ 2 h 12"/>
                    <a:gd name="T16" fmla="*/ 78 w 8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2">
                      <a:moveTo>
                        <a:pt x="78" y="0"/>
                      </a:moveTo>
                      <a:cubicBezTo>
                        <a:pt x="2" y="0"/>
                        <a:pt x="2" y="0"/>
                        <a:pt x="2" y="0"/>
                      </a:cubicBezTo>
                      <a:cubicBezTo>
                        <a:pt x="1" y="0"/>
                        <a:pt x="0" y="1"/>
                        <a:pt x="0" y="2"/>
                      </a:cubicBezTo>
                      <a:cubicBezTo>
                        <a:pt x="0" y="4"/>
                        <a:pt x="0" y="4"/>
                        <a:pt x="0" y="4"/>
                      </a:cubicBezTo>
                      <a:cubicBezTo>
                        <a:pt x="0" y="9"/>
                        <a:pt x="4" y="12"/>
                        <a:pt x="10" y="12"/>
                      </a:cubicBezTo>
                      <a:cubicBezTo>
                        <a:pt x="70" y="12"/>
                        <a:pt x="70" y="12"/>
                        <a:pt x="70" y="12"/>
                      </a:cubicBezTo>
                      <a:cubicBezTo>
                        <a:pt x="76" y="12"/>
                        <a:pt x="80" y="9"/>
                        <a:pt x="80" y="4"/>
                      </a:cubicBezTo>
                      <a:cubicBezTo>
                        <a:pt x="80" y="2"/>
                        <a:pt x="80" y="2"/>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55"/>
                <p:cNvSpPr>
                  <a:spLocks noEditPoints="1"/>
                </p:cNvSpPr>
                <p:nvPr/>
              </p:nvSpPr>
              <p:spPr bwMode="auto">
                <a:xfrm>
                  <a:off x="5554663" y="1082675"/>
                  <a:ext cx="361950" cy="241300"/>
                </a:xfrm>
                <a:custGeom>
                  <a:avLst/>
                  <a:gdLst>
                    <a:gd name="T0" fmla="*/ 96 w 96"/>
                    <a:gd name="T1" fmla="*/ 44 h 64"/>
                    <a:gd name="T2" fmla="*/ 88 w 96"/>
                    <a:gd name="T3" fmla="*/ 36 h 64"/>
                    <a:gd name="T4" fmla="*/ 48 w 96"/>
                    <a:gd name="T5" fmla="*/ 0 h 64"/>
                    <a:gd name="T6" fmla="*/ 8 w 96"/>
                    <a:gd name="T7" fmla="*/ 36 h 64"/>
                    <a:gd name="T8" fmla="*/ 0 w 96"/>
                    <a:gd name="T9" fmla="*/ 44 h 64"/>
                    <a:gd name="T10" fmla="*/ 2 w 96"/>
                    <a:gd name="T11" fmla="*/ 49 h 64"/>
                    <a:gd name="T12" fmla="*/ 0 w 96"/>
                    <a:gd name="T13" fmla="*/ 54 h 64"/>
                    <a:gd name="T14" fmla="*/ 10 w 96"/>
                    <a:gd name="T15" fmla="*/ 64 h 64"/>
                    <a:gd name="T16" fmla="*/ 86 w 96"/>
                    <a:gd name="T17" fmla="*/ 64 h 64"/>
                    <a:gd name="T18" fmla="*/ 96 w 96"/>
                    <a:gd name="T19" fmla="*/ 54 h 64"/>
                    <a:gd name="T20" fmla="*/ 94 w 96"/>
                    <a:gd name="T21" fmla="*/ 49 h 64"/>
                    <a:gd name="T22" fmla="*/ 96 w 96"/>
                    <a:gd name="T23" fmla="*/ 44 h 64"/>
                    <a:gd name="T24" fmla="*/ 68 w 96"/>
                    <a:gd name="T25" fmla="*/ 16 h 64"/>
                    <a:gd name="T26" fmla="*/ 70 w 96"/>
                    <a:gd name="T27" fmla="*/ 18 h 64"/>
                    <a:gd name="T28" fmla="*/ 68 w 96"/>
                    <a:gd name="T29" fmla="*/ 20 h 64"/>
                    <a:gd name="T30" fmla="*/ 66 w 96"/>
                    <a:gd name="T31" fmla="*/ 18 h 64"/>
                    <a:gd name="T32" fmla="*/ 68 w 96"/>
                    <a:gd name="T33" fmla="*/ 16 h 64"/>
                    <a:gd name="T34" fmla="*/ 58 w 96"/>
                    <a:gd name="T35" fmla="*/ 12 h 64"/>
                    <a:gd name="T36" fmla="*/ 60 w 96"/>
                    <a:gd name="T37" fmla="*/ 14 h 64"/>
                    <a:gd name="T38" fmla="*/ 58 w 96"/>
                    <a:gd name="T39" fmla="*/ 16 h 64"/>
                    <a:gd name="T40" fmla="*/ 56 w 96"/>
                    <a:gd name="T41" fmla="*/ 14 h 64"/>
                    <a:gd name="T42" fmla="*/ 58 w 96"/>
                    <a:gd name="T43" fmla="*/ 12 h 64"/>
                    <a:gd name="T44" fmla="*/ 48 w 96"/>
                    <a:gd name="T45" fmla="*/ 16 h 64"/>
                    <a:gd name="T46" fmla="*/ 50 w 96"/>
                    <a:gd name="T47" fmla="*/ 18 h 64"/>
                    <a:gd name="T48" fmla="*/ 48 w 96"/>
                    <a:gd name="T49" fmla="*/ 20 h 64"/>
                    <a:gd name="T50" fmla="*/ 46 w 96"/>
                    <a:gd name="T51" fmla="*/ 18 h 64"/>
                    <a:gd name="T52" fmla="*/ 48 w 96"/>
                    <a:gd name="T53" fmla="*/ 16 h 64"/>
                    <a:gd name="T54" fmla="*/ 38 w 96"/>
                    <a:gd name="T55" fmla="*/ 12 h 64"/>
                    <a:gd name="T56" fmla="*/ 40 w 96"/>
                    <a:gd name="T57" fmla="*/ 14 h 64"/>
                    <a:gd name="T58" fmla="*/ 38 w 96"/>
                    <a:gd name="T59" fmla="*/ 16 h 64"/>
                    <a:gd name="T60" fmla="*/ 36 w 96"/>
                    <a:gd name="T61" fmla="*/ 14 h 64"/>
                    <a:gd name="T62" fmla="*/ 38 w 96"/>
                    <a:gd name="T63" fmla="*/ 12 h 64"/>
                    <a:gd name="T64" fmla="*/ 28 w 96"/>
                    <a:gd name="T65" fmla="*/ 16 h 64"/>
                    <a:gd name="T66" fmla="*/ 30 w 96"/>
                    <a:gd name="T67" fmla="*/ 18 h 64"/>
                    <a:gd name="T68" fmla="*/ 28 w 96"/>
                    <a:gd name="T69" fmla="*/ 20 h 64"/>
                    <a:gd name="T70" fmla="*/ 26 w 96"/>
                    <a:gd name="T71" fmla="*/ 18 h 64"/>
                    <a:gd name="T72" fmla="*/ 28 w 96"/>
                    <a:gd name="T73" fmla="*/ 16 h 64"/>
                    <a:gd name="T74" fmla="*/ 86 w 96"/>
                    <a:gd name="T75" fmla="*/ 48 h 64"/>
                    <a:gd name="T76" fmla="*/ 81 w 96"/>
                    <a:gd name="T77" fmla="*/ 47 h 64"/>
                    <a:gd name="T78" fmla="*/ 80 w 96"/>
                    <a:gd name="T79" fmla="*/ 46 h 64"/>
                    <a:gd name="T80" fmla="*/ 78 w 96"/>
                    <a:gd name="T81" fmla="*/ 47 h 64"/>
                    <a:gd name="T82" fmla="*/ 70 w 96"/>
                    <a:gd name="T83" fmla="*/ 52 h 64"/>
                    <a:gd name="T84" fmla="*/ 62 w 96"/>
                    <a:gd name="T85" fmla="*/ 47 h 64"/>
                    <a:gd name="T86" fmla="*/ 60 w 96"/>
                    <a:gd name="T87" fmla="*/ 46 h 64"/>
                    <a:gd name="T88" fmla="*/ 58 w 96"/>
                    <a:gd name="T89" fmla="*/ 47 h 64"/>
                    <a:gd name="T90" fmla="*/ 48 w 96"/>
                    <a:gd name="T91" fmla="*/ 52 h 64"/>
                    <a:gd name="T92" fmla="*/ 38 w 96"/>
                    <a:gd name="T93" fmla="*/ 47 h 64"/>
                    <a:gd name="T94" fmla="*/ 36 w 96"/>
                    <a:gd name="T95" fmla="*/ 46 h 64"/>
                    <a:gd name="T96" fmla="*/ 34 w 96"/>
                    <a:gd name="T97" fmla="*/ 47 h 64"/>
                    <a:gd name="T98" fmla="*/ 26 w 96"/>
                    <a:gd name="T99" fmla="*/ 52 h 64"/>
                    <a:gd name="T100" fmla="*/ 18 w 96"/>
                    <a:gd name="T101" fmla="*/ 47 h 64"/>
                    <a:gd name="T102" fmla="*/ 16 w 96"/>
                    <a:gd name="T103" fmla="*/ 46 h 64"/>
                    <a:gd name="T104" fmla="*/ 15 w 96"/>
                    <a:gd name="T105" fmla="*/ 47 h 64"/>
                    <a:gd name="T106" fmla="*/ 10 w 96"/>
                    <a:gd name="T107" fmla="*/ 48 h 64"/>
                    <a:gd name="T108" fmla="*/ 4 w 96"/>
                    <a:gd name="T109" fmla="*/ 44 h 64"/>
                    <a:gd name="T110" fmla="*/ 10 w 96"/>
                    <a:gd name="T111" fmla="*/ 40 h 64"/>
                    <a:gd name="T112" fmla="*/ 86 w 96"/>
                    <a:gd name="T113" fmla="*/ 40 h 64"/>
                    <a:gd name="T114" fmla="*/ 92 w 96"/>
                    <a:gd name="T115" fmla="*/ 44 h 64"/>
                    <a:gd name="T116" fmla="*/ 86 w 96"/>
                    <a:gd name="T1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64">
                      <a:moveTo>
                        <a:pt x="96" y="44"/>
                      </a:moveTo>
                      <a:cubicBezTo>
                        <a:pt x="96" y="39"/>
                        <a:pt x="91" y="37"/>
                        <a:pt x="88" y="36"/>
                      </a:cubicBezTo>
                      <a:cubicBezTo>
                        <a:pt x="87" y="16"/>
                        <a:pt x="70" y="0"/>
                        <a:pt x="48" y="0"/>
                      </a:cubicBezTo>
                      <a:cubicBezTo>
                        <a:pt x="26" y="0"/>
                        <a:pt x="9" y="16"/>
                        <a:pt x="8" y="36"/>
                      </a:cubicBezTo>
                      <a:cubicBezTo>
                        <a:pt x="5" y="37"/>
                        <a:pt x="0" y="39"/>
                        <a:pt x="0" y="44"/>
                      </a:cubicBezTo>
                      <a:cubicBezTo>
                        <a:pt x="0" y="46"/>
                        <a:pt x="1" y="48"/>
                        <a:pt x="2" y="49"/>
                      </a:cubicBezTo>
                      <a:cubicBezTo>
                        <a:pt x="1" y="50"/>
                        <a:pt x="0" y="52"/>
                        <a:pt x="0" y="54"/>
                      </a:cubicBezTo>
                      <a:cubicBezTo>
                        <a:pt x="0" y="60"/>
                        <a:pt x="4" y="64"/>
                        <a:pt x="10" y="64"/>
                      </a:cubicBezTo>
                      <a:cubicBezTo>
                        <a:pt x="86" y="64"/>
                        <a:pt x="86" y="64"/>
                        <a:pt x="86" y="64"/>
                      </a:cubicBezTo>
                      <a:cubicBezTo>
                        <a:pt x="92" y="64"/>
                        <a:pt x="96" y="60"/>
                        <a:pt x="96" y="54"/>
                      </a:cubicBezTo>
                      <a:cubicBezTo>
                        <a:pt x="96" y="52"/>
                        <a:pt x="95" y="50"/>
                        <a:pt x="94" y="49"/>
                      </a:cubicBezTo>
                      <a:cubicBezTo>
                        <a:pt x="95" y="48"/>
                        <a:pt x="96" y="46"/>
                        <a:pt x="96" y="44"/>
                      </a:cubicBezTo>
                      <a:close/>
                      <a:moveTo>
                        <a:pt x="68" y="16"/>
                      </a:moveTo>
                      <a:cubicBezTo>
                        <a:pt x="69" y="16"/>
                        <a:pt x="70" y="17"/>
                        <a:pt x="70" y="18"/>
                      </a:cubicBezTo>
                      <a:cubicBezTo>
                        <a:pt x="70" y="19"/>
                        <a:pt x="69" y="20"/>
                        <a:pt x="68" y="20"/>
                      </a:cubicBezTo>
                      <a:cubicBezTo>
                        <a:pt x="67" y="20"/>
                        <a:pt x="66" y="19"/>
                        <a:pt x="66" y="18"/>
                      </a:cubicBezTo>
                      <a:cubicBezTo>
                        <a:pt x="66" y="17"/>
                        <a:pt x="67" y="16"/>
                        <a:pt x="68" y="16"/>
                      </a:cubicBezTo>
                      <a:close/>
                      <a:moveTo>
                        <a:pt x="58" y="12"/>
                      </a:moveTo>
                      <a:cubicBezTo>
                        <a:pt x="59" y="12"/>
                        <a:pt x="60" y="13"/>
                        <a:pt x="60" y="14"/>
                      </a:cubicBezTo>
                      <a:cubicBezTo>
                        <a:pt x="60" y="15"/>
                        <a:pt x="59" y="16"/>
                        <a:pt x="58" y="16"/>
                      </a:cubicBezTo>
                      <a:cubicBezTo>
                        <a:pt x="57" y="16"/>
                        <a:pt x="56" y="15"/>
                        <a:pt x="56" y="14"/>
                      </a:cubicBezTo>
                      <a:cubicBezTo>
                        <a:pt x="56" y="13"/>
                        <a:pt x="57" y="12"/>
                        <a:pt x="58" y="12"/>
                      </a:cubicBezTo>
                      <a:close/>
                      <a:moveTo>
                        <a:pt x="48" y="16"/>
                      </a:moveTo>
                      <a:cubicBezTo>
                        <a:pt x="49" y="16"/>
                        <a:pt x="50" y="17"/>
                        <a:pt x="50" y="18"/>
                      </a:cubicBezTo>
                      <a:cubicBezTo>
                        <a:pt x="50" y="19"/>
                        <a:pt x="49" y="20"/>
                        <a:pt x="48" y="20"/>
                      </a:cubicBezTo>
                      <a:cubicBezTo>
                        <a:pt x="47" y="20"/>
                        <a:pt x="46" y="19"/>
                        <a:pt x="46" y="18"/>
                      </a:cubicBezTo>
                      <a:cubicBezTo>
                        <a:pt x="46" y="17"/>
                        <a:pt x="47" y="16"/>
                        <a:pt x="48" y="16"/>
                      </a:cubicBezTo>
                      <a:close/>
                      <a:moveTo>
                        <a:pt x="38" y="12"/>
                      </a:moveTo>
                      <a:cubicBezTo>
                        <a:pt x="39" y="12"/>
                        <a:pt x="40" y="13"/>
                        <a:pt x="40" y="14"/>
                      </a:cubicBezTo>
                      <a:cubicBezTo>
                        <a:pt x="40" y="15"/>
                        <a:pt x="39" y="16"/>
                        <a:pt x="38" y="16"/>
                      </a:cubicBezTo>
                      <a:cubicBezTo>
                        <a:pt x="37" y="16"/>
                        <a:pt x="36" y="15"/>
                        <a:pt x="36" y="14"/>
                      </a:cubicBezTo>
                      <a:cubicBezTo>
                        <a:pt x="36" y="13"/>
                        <a:pt x="37" y="12"/>
                        <a:pt x="38" y="12"/>
                      </a:cubicBezTo>
                      <a:close/>
                      <a:moveTo>
                        <a:pt x="28" y="16"/>
                      </a:moveTo>
                      <a:cubicBezTo>
                        <a:pt x="29" y="16"/>
                        <a:pt x="30" y="17"/>
                        <a:pt x="30" y="18"/>
                      </a:cubicBezTo>
                      <a:cubicBezTo>
                        <a:pt x="30" y="19"/>
                        <a:pt x="29" y="20"/>
                        <a:pt x="28" y="20"/>
                      </a:cubicBezTo>
                      <a:cubicBezTo>
                        <a:pt x="27" y="20"/>
                        <a:pt x="26" y="19"/>
                        <a:pt x="26" y="18"/>
                      </a:cubicBezTo>
                      <a:cubicBezTo>
                        <a:pt x="26" y="17"/>
                        <a:pt x="27" y="16"/>
                        <a:pt x="28" y="16"/>
                      </a:cubicBezTo>
                      <a:close/>
                      <a:moveTo>
                        <a:pt x="86" y="48"/>
                      </a:moveTo>
                      <a:cubicBezTo>
                        <a:pt x="84" y="48"/>
                        <a:pt x="82" y="47"/>
                        <a:pt x="81" y="47"/>
                      </a:cubicBezTo>
                      <a:cubicBezTo>
                        <a:pt x="81" y="46"/>
                        <a:pt x="80" y="46"/>
                        <a:pt x="80" y="46"/>
                      </a:cubicBezTo>
                      <a:cubicBezTo>
                        <a:pt x="79" y="46"/>
                        <a:pt x="79" y="47"/>
                        <a:pt x="78" y="47"/>
                      </a:cubicBezTo>
                      <a:cubicBezTo>
                        <a:pt x="77" y="49"/>
                        <a:pt x="75" y="52"/>
                        <a:pt x="70" y="52"/>
                      </a:cubicBezTo>
                      <a:cubicBezTo>
                        <a:pt x="66" y="52"/>
                        <a:pt x="63" y="51"/>
                        <a:pt x="62" y="47"/>
                      </a:cubicBezTo>
                      <a:cubicBezTo>
                        <a:pt x="62" y="46"/>
                        <a:pt x="61" y="46"/>
                        <a:pt x="60" y="46"/>
                      </a:cubicBezTo>
                      <a:cubicBezTo>
                        <a:pt x="59" y="46"/>
                        <a:pt x="58" y="46"/>
                        <a:pt x="58" y="47"/>
                      </a:cubicBezTo>
                      <a:cubicBezTo>
                        <a:pt x="57" y="51"/>
                        <a:pt x="52" y="52"/>
                        <a:pt x="48" y="52"/>
                      </a:cubicBezTo>
                      <a:cubicBezTo>
                        <a:pt x="44" y="52"/>
                        <a:pt x="39" y="51"/>
                        <a:pt x="38" y="47"/>
                      </a:cubicBezTo>
                      <a:cubicBezTo>
                        <a:pt x="38" y="46"/>
                        <a:pt x="37" y="46"/>
                        <a:pt x="36" y="46"/>
                      </a:cubicBezTo>
                      <a:cubicBezTo>
                        <a:pt x="35" y="46"/>
                        <a:pt x="34" y="46"/>
                        <a:pt x="34" y="47"/>
                      </a:cubicBezTo>
                      <a:cubicBezTo>
                        <a:pt x="33" y="51"/>
                        <a:pt x="30" y="52"/>
                        <a:pt x="26" y="52"/>
                      </a:cubicBezTo>
                      <a:cubicBezTo>
                        <a:pt x="21" y="52"/>
                        <a:pt x="19" y="49"/>
                        <a:pt x="18" y="47"/>
                      </a:cubicBezTo>
                      <a:cubicBezTo>
                        <a:pt x="17" y="47"/>
                        <a:pt x="17" y="46"/>
                        <a:pt x="16" y="46"/>
                      </a:cubicBezTo>
                      <a:cubicBezTo>
                        <a:pt x="16" y="46"/>
                        <a:pt x="15" y="46"/>
                        <a:pt x="15" y="47"/>
                      </a:cubicBezTo>
                      <a:cubicBezTo>
                        <a:pt x="14" y="47"/>
                        <a:pt x="12" y="48"/>
                        <a:pt x="10" y="48"/>
                      </a:cubicBezTo>
                      <a:cubicBezTo>
                        <a:pt x="4" y="48"/>
                        <a:pt x="4" y="45"/>
                        <a:pt x="4" y="44"/>
                      </a:cubicBezTo>
                      <a:cubicBezTo>
                        <a:pt x="4" y="42"/>
                        <a:pt x="8" y="40"/>
                        <a:pt x="10" y="40"/>
                      </a:cubicBezTo>
                      <a:cubicBezTo>
                        <a:pt x="86" y="40"/>
                        <a:pt x="86" y="40"/>
                        <a:pt x="86" y="40"/>
                      </a:cubicBezTo>
                      <a:cubicBezTo>
                        <a:pt x="88" y="40"/>
                        <a:pt x="92" y="42"/>
                        <a:pt x="92" y="44"/>
                      </a:cubicBezTo>
                      <a:cubicBezTo>
                        <a:pt x="92" y="45"/>
                        <a:pt x="92" y="48"/>
                        <a:pt x="8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sp>
        <p:nvSpPr>
          <p:cNvPr id="2" name="Title 1"/>
          <p:cNvSpPr>
            <a:spLocks noGrp="1"/>
          </p:cNvSpPr>
          <p:nvPr>
            <p:ph type="title"/>
          </p:nvPr>
        </p:nvSpPr>
        <p:spPr>
          <a:xfrm>
            <a:off x="574964" y="365125"/>
            <a:ext cx="11042072" cy="819439"/>
          </a:xfrm>
        </p:spPr>
        <p:txBody>
          <a:bodyPr>
            <a:normAutofit/>
          </a:bodyPr>
          <a:lstStyle>
            <a:lvl1pPr algn="ctr">
              <a:defRPr sz="4000" b="1">
                <a:solidFill>
                  <a:schemeClr val="bg1"/>
                </a:solidFill>
                <a:latin typeface="Century Gothic" charset="0"/>
                <a:ea typeface="Century Gothic" charset="0"/>
                <a:cs typeface="Century Gothic" charset="0"/>
              </a:defRPr>
            </a:lvl1pPr>
          </a:lstStyle>
          <a:p>
            <a:r>
              <a:rPr lang="en-US"/>
              <a:t>Click to edit Master title style</a:t>
            </a:r>
          </a:p>
        </p:txBody>
      </p:sp>
      <p:sp>
        <p:nvSpPr>
          <p:cNvPr id="3" name="Content Placeholder 2"/>
          <p:cNvSpPr>
            <a:spLocks noGrp="1"/>
          </p:cNvSpPr>
          <p:nvPr>
            <p:ph idx="1"/>
          </p:nvPr>
        </p:nvSpPr>
        <p:spPr>
          <a:xfrm>
            <a:off x="574964" y="1825625"/>
            <a:ext cx="1104207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74964" y="6389688"/>
            <a:ext cx="3006436" cy="365125"/>
          </a:xfrm>
        </p:spPr>
        <p:txBody>
          <a:bodyPr/>
          <a:lstStyle/>
          <a:p>
            <a:fld id="{52E3FFA9-AACC-4715-BC8C-6AF7DE9F4409}" type="datetime1">
              <a:rPr lang="en-US" smtClean="0"/>
              <a:t>9/27/2023</a:t>
            </a:fld>
            <a:endParaRPr lang="en-US"/>
          </a:p>
        </p:txBody>
      </p:sp>
      <p:sp>
        <p:nvSpPr>
          <p:cNvPr id="5" name="Footer Placeholder 4"/>
          <p:cNvSpPr>
            <a:spLocks noGrp="1"/>
          </p:cNvSpPr>
          <p:nvPr>
            <p:ph type="ftr" sz="quarter" idx="11"/>
          </p:nvPr>
        </p:nvSpPr>
        <p:spPr>
          <a:xfrm>
            <a:off x="4038600" y="6389688"/>
            <a:ext cx="4114800" cy="365125"/>
          </a:xfrm>
        </p:spPr>
        <p:txBody>
          <a:bodyPr/>
          <a:lstStyle/>
          <a:p>
            <a:endParaRPr lang="en-US" dirty="0"/>
          </a:p>
        </p:txBody>
      </p:sp>
      <p:sp>
        <p:nvSpPr>
          <p:cNvPr id="36" name="Rectangle: Single Corner Rounded 35">
            <a:extLst>
              <a:ext uri="{FF2B5EF4-FFF2-40B4-BE49-F238E27FC236}">
                <a16:creationId xmlns:a16="http://schemas.microsoft.com/office/drawing/2014/main" id="{B2663546-5DC5-424B-91B9-DB6DCDEA886B}"/>
              </a:ext>
            </a:extLst>
          </p:cNvPr>
          <p:cNvSpPr/>
          <p:nvPr userDrawn="1"/>
        </p:nvSpPr>
        <p:spPr>
          <a:xfrm flipH="1">
            <a:off x="11617036" y="6286500"/>
            <a:ext cx="574964" cy="571500"/>
          </a:xfrm>
          <a:prstGeom prst="round1Rect">
            <a:avLst>
              <a:gd name="adj" fmla="val 50000"/>
            </a:avLst>
          </a:prstGeom>
          <a:solidFill>
            <a:srgbClr val="196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1617036" y="6389688"/>
            <a:ext cx="457200" cy="365125"/>
          </a:xfrm>
        </p:spPr>
        <p:txBody>
          <a:bodyPr/>
          <a:lstStyle>
            <a:lvl1pPr>
              <a:defRPr>
                <a:solidFill>
                  <a:schemeClr val="bg1"/>
                </a:solidFill>
              </a:defRPr>
            </a:lvl1pPr>
          </a:lstStyle>
          <a:p>
            <a:fld id="{C349DA96-2E8F-C94F-B51F-1B29BF0EC799}" type="slidenum">
              <a:rPr lang="en-US" smtClean="0"/>
              <a:pPr/>
              <a:t>‹#›</a:t>
            </a:fld>
            <a:endParaRPr lang="en-US"/>
          </a:p>
        </p:txBody>
      </p:sp>
    </p:spTree>
    <p:extLst>
      <p:ext uri="{BB962C8B-B14F-4D97-AF65-F5344CB8AC3E}">
        <p14:creationId xmlns:p14="http://schemas.microsoft.com/office/powerpoint/2010/main" val="2896885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74D59FC-000F-4C82-B359-8384E35BA232}"/>
              </a:ext>
            </a:extLst>
          </p:cNvPr>
          <p:cNvGrpSpPr/>
          <p:nvPr/>
        </p:nvGrpSpPr>
        <p:grpSpPr>
          <a:xfrm>
            <a:off x="4571077" y="5344000"/>
            <a:ext cx="2527322" cy="2516240"/>
            <a:chOff x="5554663" y="1082675"/>
            <a:chExt cx="361950" cy="360363"/>
          </a:xfrm>
          <a:solidFill>
            <a:schemeClr val="bg1">
              <a:lumMod val="85000"/>
              <a:alpha val="19000"/>
            </a:schemeClr>
          </a:solidFill>
        </p:grpSpPr>
        <p:sp>
          <p:nvSpPr>
            <p:cNvPr id="29" name="Freeform 53">
              <a:extLst>
                <a:ext uri="{FF2B5EF4-FFF2-40B4-BE49-F238E27FC236}">
                  <a16:creationId xmlns:a16="http://schemas.microsoft.com/office/drawing/2014/main" id="{D561B397-7451-4AEE-8FD9-135EDFA06B66}"/>
                </a:ext>
              </a:extLst>
            </p:cNvPr>
            <p:cNvSpPr>
              <a:spLocks noEditPoints="1"/>
            </p:cNvSpPr>
            <p:nvPr/>
          </p:nvSpPr>
          <p:spPr bwMode="auto">
            <a:xfrm>
              <a:off x="5554663" y="1330325"/>
              <a:ext cx="361950" cy="60325"/>
            </a:xfrm>
            <a:custGeom>
              <a:avLst/>
              <a:gdLst>
                <a:gd name="T0" fmla="*/ 86 w 96"/>
                <a:gd name="T1" fmla="*/ 0 h 16"/>
                <a:gd name="T2" fmla="*/ 10 w 96"/>
                <a:gd name="T3" fmla="*/ 0 h 16"/>
                <a:gd name="T4" fmla="*/ 0 w 96"/>
                <a:gd name="T5" fmla="*/ 8 h 16"/>
                <a:gd name="T6" fmla="*/ 10 w 96"/>
                <a:gd name="T7" fmla="*/ 16 h 16"/>
                <a:gd name="T8" fmla="*/ 86 w 96"/>
                <a:gd name="T9" fmla="*/ 16 h 16"/>
                <a:gd name="T10" fmla="*/ 96 w 96"/>
                <a:gd name="T11" fmla="*/ 8 h 16"/>
                <a:gd name="T12" fmla="*/ 86 w 96"/>
                <a:gd name="T13" fmla="*/ 0 h 16"/>
                <a:gd name="T14" fmla="*/ 85 w 96"/>
                <a:gd name="T15" fmla="*/ 6 h 16"/>
                <a:gd name="T16" fmla="*/ 73 w 96"/>
                <a:gd name="T17" fmla="*/ 14 h 16"/>
                <a:gd name="T18" fmla="*/ 72 w 96"/>
                <a:gd name="T19" fmla="*/ 14 h 16"/>
                <a:gd name="T20" fmla="*/ 71 w 96"/>
                <a:gd name="T21" fmla="*/ 14 h 16"/>
                <a:gd name="T22" fmla="*/ 47 w 96"/>
                <a:gd name="T23" fmla="*/ 6 h 16"/>
                <a:gd name="T24" fmla="*/ 46 w 96"/>
                <a:gd name="T25" fmla="*/ 4 h 16"/>
                <a:gd name="T26" fmla="*/ 48 w 96"/>
                <a:gd name="T27" fmla="*/ 2 h 16"/>
                <a:gd name="T28" fmla="*/ 84 w 96"/>
                <a:gd name="T29" fmla="*/ 2 h 16"/>
                <a:gd name="T30" fmla="*/ 86 w 96"/>
                <a:gd name="T31" fmla="*/ 3 h 16"/>
                <a:gd name="T32" fmla="*/ 85 w 96"/>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6">
                  <a:moveTo>
                    <a:pt x="86" y="0"/>
                  </a:moveTo>
                  <a:cubicBezTo>
                    <a:pt x="10" y="0"/>
                    <a:pt x="10" y="0"/>
                    <a:pt x="10" y="0"/>
                  </a:cubicBezTo>
                  <a:cubicBezTo>
                    <a:pt x="4" y="0"/>
                    <a:pt x="0" y="3"/>
                    <a:pt x="0" y="8"/>
                  </a:cubicBezTo>
                  <a:cubicBezTo>
                    <a:pt x="0" y="13"/>
                    <a:pt x="4" y="16"/>
                    <a:pt x="10" y="16"/>
                  </a:cubicBezTo>
                  <a:cubicBezTo>
                    <a:pt x="86" y="16"/>
                    <a:pt x="86" y="16"/>
                    <a:pt x="86" y="16"/>
                  </a:cubicBezTo>
                  <a:cubicBezTo>
                    <a:pt x="92" y="16"/>
                    <a:pt x="96" y="13"/>
                    <a:pt x="96" y="8"/>
                  </a:cubicBezTo>
                  <a:cubicBezTo>
                    <a:pt x="96" y="3"/>
                    <a:pt x="92" y="0"/>
                    <a:pt x="86" y="0"/>
                  </a:cubicBezTo>
                  <a:close/>
                  <a:moveTo>
                    <a:pt x="85" y="6"/>
                  </a:moveTo>
                  <a:cubicBezTo>
                    <a:pt x="73" y="14"/>
                    <a:pt x="73" y="14"/>
                    <a:pt x="73" y="14"/>
                  </a:cubicBezTo>
                  <a:cubicBezTo>
                    <a:pt x="73" y="14"/>
                    <a:pt x="72" y="14"/>
                    <a:pt x="72" y="14"/>
                  </a:cubicBezTo>
                  <a:cubicBezTo>
                    <a:pt x="72" y="14"/>
                    <a:pt x="72" y="14"/>
                    <a:pt x="71" y="14"/>
                  </a:cubicBezTo>
                  <a:cubicBezTo>
                    <a:pt x="47" y="6"/>
                    <a:pt x="47" y="6"/>
                    <a:pt x="47" y="6"/>
                  </a:cubicBezTo>
                  <a:cubicBezTo>
                    <a:pt x="46" y="6"/>
                    <a:pt x="46" y="5"/>
                    <a:pt x="46" y="4"/>
                  </a:cubicBezTo>
                  <a:cubicBezTo>
                    <a:pt x="46" y="3"/>
                    <a:pt x="47" y="2"/>
                    <a:pt x="48" y="2"/>
                  </a:cubicBezTo>
                  <a:cubicBezTo>
                    <a:pt x="84" y="2"/>
                    <a:pt x="84" y="2"/>
                    <a:pt x="84" y="2"/>
                  </a:cubicBezTo>
                  <a:cubicBezTo>
                    <a:pt x="85" y="2"/>
                    <a:pt x="86" y="3"/>
                    <a:pt x="86" y="3"/>
                  </a:cubicBezTo>
                  <a:cubicBezTo>
                    <a:pt x="86" y="4"/>
                    <a:pt x="86" y="5"/>
                    <a:pt x="8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54">
              <a:extLst>
                <a:ext uri="{FF2B5EF4-FFF2-40B4-BE49-F238E27FC236}">
                  <a16:creationId xmlns:a16="http://schemas.microsoft.com/office/drawing/2014/main" id="{BE696CAC-A380-4261-B112-2CAFC9DFE06C}"/>
                </a:ext>
              </a:extLst>
            </p:cNvPr>
            <p:cNvSpPr>
              <a:spLocks/>
            </p:cNvSpPr>
            <p:nvPr/>
          </p:nvSpPr>
          <p:spPr bwMode="auto">
            <a:xfrm>
              <a:off x="5584826" y="1398588"/>
              <a:ext cx="301625" cy="44450"/>
            </a:xfrm>
            <a:custGeom>
              <a:avLst/>
              <a:gdLst>
                <a:gd name="T0" fmla="*/ 78 w 80"/>
                <a:gd name="T1" fmla="*/ 0 h 12"/>
                <a:gd name="T2" fmla="*/ 2 w 80"/>
                <a:gd name="T3" fmla="*/ 0 h 12"/>
                <a:gd name="T4" fmla="*/ 0 w 80"/>
                <a:gd name="T5" fmla="*/ 2 h 12"/>
                <a:gd name="T6" fmla="*/ 0 w 80"/>
                <a:gd name="T7" fmla="*/ 4 h 12"/>
                <a:gd name="T8" fmla="*/ 10 w 80"/>
                <a:gd name="T9" fmla="*/ 12 h 12"/>
                <a:gd name="T10" fmla="*/ 70 w 80"/>
                <a:gd name="T11" fmla="*/ 12 h 12"/>
                <a:gd name="T12" fmla="*/ 80 w 80"/>
                <a:gd name="T13" fmla="*/ 4 h 12"/>
                <a:gd name="T14" fmla="*/ 80 w 80"/>
                <a:gd name="T15" fmla="*/ 2 h 12"/>
                <a:gd name="T16" fmla="*/ 78 w 8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2">
                  <a:moveTo>
                    <a:pt x="78" y="0"/>
                  </a:moveTo>
                  <a:cubicBezTo>
                    <a:pt x="2" y="0"/>
                    <a:pt x="2" y="0"/>
                    <a:pt x="2" y="0"/>
                  </a:cubicBezTo>
                  <a:cubicBezTo>
                    <a:pt x="1" y="0"/>
                    <a:pt x="0" y="1"/>
                    <a:pt x="0" y="2"/>
                  </a:cubicBezTo>
                  <a:cubicBezTo>
                    <a:pt x="0" y="4"/>
                    <a:pt x="0" y="4"/>
                    <a:pt x="0" y="4"/>
                  </a:cubicBezTo>
                  <a:cubicBezTo>
                    <a:pt x="0" y="9"/>
                    <a:pt x="4" y="12"/>
                    <a:pt x="10" y="12"/>
                  </a:cubicBezTo>
                  <a:cubicBezTo>
                    <a:pt x="70" y="12"/>
                    <a:pt x="70" y="12"/>
                    <a:pt x="70" y="12"/>
                  </a:cubicBezTo>
                  <a:cubicBezTo>
                    <a:pt x="76" y="12"/>
                    <a:pt x="80" y="9"/>
                    <a:pt x="80" y="4"/>
                  </a:cubicBezTo>
                  <a:cubicBezTo>
                    <a:pt x="80" y="2"/>
                    <a:pt x="80" y="2"/>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5">
              <a:extLst>
                <a:ext uri="{FF2B5EF4-FFF2-40B4-BE49-F238E27FC236}">
                  <a16:creationId xmlns:a16="http://schemas.microsoft.com/office/drawing/2014/main" id="{208F4BBF-9AE7-4709-8E0C-99AD71A60288}"/>
                </a:ext>
              </a:extLst>
            </p:cNvPr>
            <p:cNvSpPr>
              <a:spLocks noEditPoints="1"/>
            </p:cNvSpPr>
            <p:nvPr/>
          </p:nvSpPr>
          <p:spPr bwMode="auto">
            <a:xfrm>
              <a:off x="5554663" y="1082675"/>
              <a:ext cx="361950" cy="241300"/>
            </a:xfrm>
            <a:custGeom>
              <a:avLst/>
              <a:gdLst>
                <a:gd name="T0" fmla="*/ 96 w 96"/>
                <a:gd name="T1" fmla="*/ 44 h 64"/>
                <a:gd name="T2" fmla="*/ 88 w 96"/>
                <a:gd name="T3" fmla="*/ 36 h 64"/>
                <a:gd name="T4" fmla="*/ 48 w 96"/>
                <a:gd name="T5" fmla="*/ 0 h 64"/>
                <a:gd name="T6" fmla="*/ 8 w 96"/>
                <a:gd name="T7" fmla="*/ 36 h 64"/>
                <a:gd name="T8" fmla="*/ 0 w 96"/>
                <a:gd name="T9" fmla="*/ 44 h 64"/>
                <a:gd name="T10" fmla="*/ 2 w 96"/>
                <a:gd name="T11" fmla="*/ 49 h 64"/>
                <a:gd name="T12" fmla="*/ 0 w 96"/>
                <a:gd name="T13" fmla="*/ 54 h 64"/>
                <a:gd name="T14" fmla="*/ 10 w 96"/>
                <a:gd name="T15" fmla="*/ 64 h 64"/>
                <a:gd name="T16" fmla="*/ 86 w 96"/>
                <a:gd name="T17" fmla="*/ 64 h 64"/>
                <a:gd name="T18" fmla="*/ 96 w 96"/>
                <a:gd name="T19" fmla="*/ 54 h 64"/>
                <a:gd name="T20" fmla="*/ 94 w 96"/>
                <a:gd name="T21" fmla="*/ 49 h 64"/>
                <a:gd name="T22" fmla="*/ 96 w 96"/>
                <a:gd name="T23" fmla="*/ 44 h 64"/>
                <a:gd name="T24" fmla="*/ 68 w 96"/>
                <a:gd name="T25" fmla="*/ 16 h 64"/>
                <a:gd name="T26" fmla="*/ 70 w 96"/>
                <a:gd name="T27" fmla="*/ 18 h 64"/>
                <a:gd name="T28" fmla="*/ 68 w 96"/>
                <a:gd name="T29" fmla="*/ 20 h 64"/>
                <a:gd name="T30" fmla="*/ 66 w 96"/>
                <a:gd name="T31" fmla="*/ 18 h 64"/>
                <a:gd name="T32" fmla="*/ 68 w 96"/>
                <a:gd name="T33" fmla="*/ 16 h 64"/>
                <a:gd name="T34" fmla="*/ 58 w 96"/>
                <a:gd name="T35" fmla="*/ 12 h 64"/>
                <a:gd name="T36" fmla="*/ 60 w 96"/>
                <a:gd name="T37" fmla="*/ 14 h 64"/>
                <a:gd name="T38" fmla="*/ 58 w 96"/>
                <a:gd name="T39" fmla="*/ 16 h 64"/>
                <a:gd name="T40" fmla="*/ 56 w 96"/>
                <a:gd name="T41" fmla="*/ 14 h 64"/>
                <a:gd name="T42" fmla="*/ 58 w 96"/>
                <a:gd name="T43" fmla="*/ 12 h 64"/>
                <a:gd name="T44" fmla="*/ 48 w 96"/>
                <a:gd name="T45" fmla="*/ 16 h 64"/>
                <a:gd name="T46" fmla="*/ 50 w 96"/>
                <a:gd name="T47" fmla="*/ 18 h 64"/>
                <a:gd name="T48" fmla="*/ 48 w 96"/>
                <a:gd name="T49" fmla="*/ 20 h 64"/>
                <a:gd name="T50" fmla="*/ 46 w 96"/>
                <a:gd name="T51" fmla="*/ 18 h 64"/>
                <a:gd name="T52" fmla="*/ 48 w 96"/>
                <a:gd name="T53" fmla="*/ 16 h 64"/>
                <a:gd name="T54" fmla="*/ 38 w 96"/>
                <a:gd name="T55" fmla="*/ 12 h 64"/>
                <a:gd name="T56" fmla="*/ 40 w 96"/>
                <a:gd name="T57" fmla="*/ 14 h 64"/>
                <a:gd name="T58" fmla="*/ 38 w 96"/>
                <a:gd name="T59" fmla="*/ 16 h 64"/>
                <a:gd name="T60" fmla="*/ 36 w 96"/>
                <a:gd name="T61" fmla="*/ 14 h 64"/>
                <a:gd name="T62" fmla="*/ 38 w 96"/>
                <a:gd name="T63" fmla="*/ 12 h 64"/>
                <a:gd name="T64" fmla="*/ 28 w 96"/>
                <a:gd name="T65" fmla="*/ 16 h 64"/>
                <a:gd name="T66" fmla="*/ 30 w 96"/>
                <a:gd name="T67" fmla="*/ 18 h 64"/>
                <a:gd name="T68" fmla="*/ 28 w 96"/>
                <a:gd name="T69" fmla="*/ 20 h 64"/>
                <a:gd name="T70" fmla="*/ 26 w 96"/>
                <a:gd name="T71" fmla="*/ 18 h 64"/>
                <a:gd name="T72" fmla="*/ 28 w 96"/>
                <a:gd name="T73" fmla="*/ 16 h 64"/>
                <a:gd name="T74" fmla="*/ 86 w 96"/>
                <a:gd name="T75" fmla="*/ 48 h 64"/>
                <a:gd name="T76" fmla="*/ 81 w 96"/>
                <a:gd name="T77" fmla="*/ 47 h 64"/>
                <a:gd name="T78" fmla="*/ 80 w 96"/>
                <a:gd name="T79" fmla="*/ 46 h 64"/>
                <a:gd name="T80" fmla="*/ 78 w 96"/>
                <a:gd name="T81" fmla="*/ 47 h 64"/>
                <a:gd name="T82" fmla="*/ 70 w 96"/>
                <a:gd name="T83" fmla="*/ 52 h 64"/>
                <a:gd name="T84" fmla="*/ 62 w 96"/>
                <a:gd name="T85" fmla="*/ 47 h 64"/>
                <a:gd name="T86" fmla="*/ 60 w 96"/>
                <a:gd name="T87" fmla="*/ 46 h 64"/>
                <a:gd name="T88" fmla="*/ 58 w 96"/>
                <a:gd name="T89" fmla="*/ 47 h 64"/>
                <a:gd name="T90" fmla="*/ 48 w 96"/>
                <a:gd name="T91" fmla="*/ 52 h 64"/>
                <a:gd name="T92" fmla="*/ 38 w 96"/>
                <a:gd name="T93" fmla="*/ 47 h 64"/>
                <a:gd name="T94" fmla="*/ 36 w 96"/>
                <a:gd name="T95" fmla="*/ 46 h 64"/>
                <a:gd name="T96" fmla="*/ 34 w 96"/>
                <a:gd name="T97" fmla="*/ 47 h 64"/>
                <a:gd name="T98" fmla="*/ 26 w 96"/>
                <a:gd name="T99" fmla="*/ 52 h 64"/>
                <a:gd name="T100" fmla="*/ 18 w 96"/>
                <a:gd name="T101" fmla="*/ 47 h 64"/>
                <a:gd name="T102" fmla="*/ 16 w 96"/>
                <a:gd name="T103" fmla="*/ 46 h 64"/>
                <a:gd name="T104" fmla="*/ 15 w 96"/>
                <a:gd name="T105" fmla="*/ 47 h 64"/>
                <a:gd name="T106" fmla="*/ 10 w 96"/>
                <a:gd name="T107" fmla="*/ 48 h 64"/>
                <a:gd name="T108" fmla="*/ 4 w 96"/>
                <a:gd name="T109" fmla="*/ 44 h 64"/>
                <a:gd name="T110" fmla="*/ 10 w 96"/>
                <a:gd name="T111" fmla="*/ 40 h 64"/>
                <a:gd name="T112" fmla="*/ 86 w 96"/>
                <a:gd name="T113" fmla="*/ 40 h 64"/>
                <a:gd name="T114" fmla="*/ 92 w 96"/>
                <a:gd name="T115" fmla="*/ 44 h 64"/>
                <a:gd name="T116" fmla="*/ 86 w 96"/>
                <a:gd name="T1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64">
                  <a:moveTo>
                    <a:pt x="96" y="44"/>
                  </a:moveTo>
                  <a:cubicBezTo>
                    <a:pt x="96" y="39"/>
                    <a:pt x="91" y="37"/>
                    <a:pt x="88" y="36"/>
                  </a:cubicBezTo>
                  <a:cubicBezTo>
                    <a:pt x="87" y="16"/>
                    <a:pt x="70" y="0"/>
                    <a:pt x="48" y="0"/>
                  </a:cubicBezTo>
                  <a:cubicBezTo>
                    <a:pt x="26" y="0"/>
                    <a:pt x="9" y="16"/>
                    <a:pt x="8" y="36"/>
                  </a:cubicBezTo>
                  <a:cubicBezTo>
                    <a:pt x="5" y="37"/>
                    <a:pt x="0" y="39"/>
                    <a:pt x="0" y="44"/>
                  </a:cubicBezTo>
                  <a:cubicBezTo>
                    <a:pt x="0" y="46"/>
                    <a:pt x="1" y="48"/>
                    <a:pt x="2" y="49"/>
                  </a:cubicBezTo>
                  <a:cubicBezTo>
                    <a:pt x="1" y="50"/>
                    <a:pt x="0" y="52"/>
                    <a:pt x="0" y="54"/>
                  </a:cubicBezTo>
                  <a:cubicBezTo>
                    <a:pt x="0" y="60"/>
                    <a:pt x="4" y="64"/>
                    <a:pt x="10" y="64"/>
                  </a:cubicBezTo>
                  <a:cubicBezTo>
                    <a:pt x="86" y="64"/>
                    <a:pt x="86" y="64"/>
                    <a:pt x="86" y="64"/>
                  </a:cubicBezTo>
                  <a:cubicBezTo>
                    <a:pt x="92" y="64"/>
                    <a:pt x="96" y="60"/>
                    <a:pt x="96" y="54"/>
                  </a:cubicBezTo>
                  <a:cubicBezTo>
                    <a:pt x="96" y="52"/>
                    <a:pt x="95" y="50"/>
                    <a:pt x="94" y="49"/>
                  </a:cubicBezTo>
                  <a:cubicBezTo>
                    <a:pt x="95" y="48"/>
                    <a:pt x="96" y="46"/>
                    <a:pt x="96" y="44"/>
                  </a:cubicBezTo>
                  <a:close/>
                  <a:moveTo>
                    <a:pt x="68" y="16"/>
                  </a:moveTo>
                  <a:cubicBezTo>
                    <a:pt x="69" y="16"/>
                    <a:pt x="70" y="17"/>
                    <a:pt x="70" y="18"/>
                  </a:cubicBezTo>
                  <a:cubicBezTo>
                    <a:pt x="70" y="19"/>
                    <a:pt x="69" y="20"/>
                    <a:pt x="68" y="20"/>
                  </a:cubicBezTo>
                  <a:cubicBezTo>
                    <a:pt x="67" y="20"/>
                    <a:pt x="66" y="19"/>
                    <a:pt x="66" y="18"/>
                  </a:cubicBezTo>
                  <a:cubicBezTo>
                    <a:pt x="66" y="17"/>
                    <a:pt x="67" y="16"/>
                    <a:pt x="68" y="16"/>
                  </a:cubicBezTo>
                  <a:close/>
                  <a:moveTo>
                    <a:pt x="58" y="12"/>
                  </a:moveTo>
                  <a:cubicBezTo>
                    <a:pt x="59" y="12"/>
                    <a:pt x="60" y="13"/>
                    <a:pt x="60" y="14"/>
                  </a:cubicBezTo>
                  <a:cubicBezTo>
                    <a:pt x="60" y="15"/>
                    <a:pt x="59" y="16"/>
                    <a:pt x="58" y="16"/>
                  </a:cubicBezTo>
                  <a:cubicBezTo>
                    <a:pt x="57" y="16"/>
                    <a:pt x="56" y="15"/>
                    <a:pt x="56" y="14"/>
                  </a:cubicBezTo>
                  <a:cubicBezTo>
                    <a:pt x="56" y="13"/>
                    <a:pt x="57" y="12"/>
                    <a:pt x="58" y="12"/>
                  </a:cubicBezTo>
                  <a:close/>
                  <a:moveTo>
                    <a:pt x="48" y="16"/>
                  </a:moveTo>
                  <a:cubicBezTo>
                    <a:pt x="49" y="16"/>
                    <a:pt x="50" y="17"/>
                    <a:pt x="50" y="18"/>
                  </a:cubicBezTo>
                  <a:cubicBezTo>
                    <a:pt x="50" y="19"/>
                    <a:pt x="49" y="20"/>
                    <a:pt x="48" y="20"/>
                  </a:cubicBezTo>
                  <a:cubicBezTo>
                    <a:pt x="47" y="20"/>
                    <a:pt x="46" y="19"/>
                    <a:pt x="46" y="18"/>
                  </a:cubicBezTo>
                  <a:cubicBezTo>
                    <a:pt x="46" y="17"/>
                    <a:pt x="47" y="16"/>
                    <a:pt x="48" y="16"/>
                  </a:cubicBezTo>
                  <a:close/>
                  <a:moveTo>
                    <a:pt x="38" y="12"/>
                  </a:moveTo>
                  <a:cubicBezTo>
                    <a:pt x="39" y="12"/>
                    <a:pt x="40" y="13"/>
                    <a:pt x="40" y="14"/>
                  </a:cubicBezTo>
                  <a:cubicBezTo>
                    <a:pt x="40" y="15"/>
                    <a:pt x="39" y="16"/>
                    <a:pt x="38" y="16"/>
                  </a:cubicBezTo>
                  <a:cubicBezTo>
                    <a:pt x="37" y="16"/>
                    <a:pt x="36" y="15"/>
                    <a:pt x="36" y="14"/>
                  </a:cubicBezTo>
                  <a:cubicBezTo>
                    <a:pt x="36" y="13"/>
                    <a:pt x="37" y="12"/>
                    <a:pt x="38" y="12"/>
                  </a:cubicBezTo>
                  <a:close/>
                  <a:moveTo>
                    <a:pt x="28" y="16"/>
                  </a:moveTo>
                  <a:cubicBezTo>
                    <a:pt x="29" y="16"/>
                    <a:pt x="30" y="17"/>
                    <a:pt x="30" y="18"/>
                  </a:cubicBezTo>
                  <a:cubicBezTo>
                    <a:pt x="30" y="19"/>
                    <a:pt x="29" y="20"/>
                    <a:pt x="28" y="20"/>
                  </a:cubicBezTo>
                  <a:cubicBezTo>
                    <a:pt x="27" y="20"/>
                    <a:pt x="26" y="19"/>
                    <a:pt x="26" y="18"/>
                  </a:cubicBezTo>
                  <a:cubicBezTo>
                    <a:pt x="26" y="17"/>
                    <a:pt x="27" y="16"/>
                    <a:pt x="28" y="16"/>
                  </a:cubicBezTo>
                  <a:close/>
                  <a:moveTo>
                    <a:pt x="86" y="48"/>
                  </a:moveTo>
                  <a:cubicBezTo>
                    <a:pt x="84" y="48"/>
                    <a:pt x="82" y="47"/>
                    <a:pt x="81" y="47"/>
                  </a:cubicBezTo>
                  <a:cubicBezTo>
                    <a:pt x="81" y="46"/>
                    <a:pt x="80" y="46"/>
                    <a:pt x="80" y="46"/>
                  </a:cubicBezTo>
                  <a:cubicBezTo>
                    <a:pt x="79" y="46"/>
                    <a:pt x="79" y="47"/>
                    <a:pt x="78" y="47"/>
                  </a:cubicBezTo>
                  <a:cubicBezTo>
                    <a:pt x="77" y="49"/>
                    <a:pt x="75" y="52"/>
                    <a:pt x="70" y="52"/>
                  </a:cubicBezTo>
                  <a:cubicBezTo>
                    <a:pt x="66" y="52"/>
                    <a:pt x="63" y="51"/>
                    <a:pt x="62" y="47"/>
                  </a:cubicBezTo>
                  <a:cubicBezTo>
                    <a:pt x="62" y="46"/>
                    <a:pt x="61" y="46"/>
                    <a:pt x="60" y="46"/>
                  </a:cubicBezTo>
                  <a:cubicBezTo>
                    <a:pt x="59" y="46"/>
                    <a:pt x="58" y="46"/>
                    <a:pt x="58" y="47"/>
                  </a:cubicBezTo>
                  <a:cubicBezTo>
                    <a:pt x="57" y="51"/>
                    <a:pt x="52" y="52"/>
                    <a:pt x="48" y="52"/>
                  </a:cubicBezTo>
                  <a:cubicBezTo>
                    <a:pt x="44" y="52"/>
                    <a:pt x="39" y="51"/>
                    <a:pt x="38" y="47"/>
                  </a:cubicBezTo>
                  <a:cubicBezTo>
                    <a:pt x="38" y="46"/>
                    <a:pt x="37" y="46"/>
                    <a:pt x="36" y="46"/>
                  </a:cubicBezTo>
                  <a:cubicBezTo>
                    <a:pt x="35" y="46"/>
                    <a:pt x="34" y="46"/>
                    <a:pt x="34" y="47"/>
                  </a:cubicBezTo>
                  <a:cubicBezTo>
                    <a:pt x="33" y="51"/>
                    <a:pt x="30" y="52"/>
                    <a:pt x="26" y="52"/>
                  </a:cubicBezTo>
                  <a:cubicBezTo>
                    <a:pt x="21" y="52"/>
                    <a:pt x="19" y="49"/>
                    <a:pt x="18" y="47"/>
                  </a:cubicBezTo>
                  <a:cubicBezTo>
                    <a:pt x="17" y="47"/>
                    <a:pt x="17" y="46"/>
                    <a:pt x="16" y="46"/>
                  </a:cubicBezTo>
                  <a:cubicBezTo>
                    <a:pt x="16" y="46"/>
                    <a:pt x="15" y="46"/>
                    <a:pt x="15" y="47"/>
                  </a:cubicBezTo>
                  <a:cubicBezTo>
                    <a:pt x="14" y="47"/>
                    <a:pt x="12" y="48"/>
                    <a:pt x="10" y="48"/>
                  </a:cubicBezTo>
                  <a:cubicBezTo>
                    <a:pt x="4" y="48"/>
                    <a:pt x="4" y="45"/>
                    <a:pt x="4" y="44"/>
                  </a:cubicBezTo>
                  <a:cubicBezTo>
                    <a:pt x="4" y="42"/>
                    <a:pt x="8" y="40"/>
                    <a:pt x="10" y="40"/>
                  </a:cubicBezTo>
                  <a:cubicBezTo>
                    <a:pt x="86" y="40"/>
                    <a:pt x="86" y="40"/>
                    <a:pt x="86" y="40"/>
                  </a:cubicBezTo>
                  <a:cubicBezTo>
                    <a:pt x="88" y="40"/>
                    <a:pt x="92" y="42"/>
                    <a:pt x="92" y="44"/>
                  </a:cubicBezTo>
                  <a:cubicBezTo>
                    <a:pt x="92" y="45"/>
                    <a:pt x="92" y="48"/>
                    <a:pt x="8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9" name="Group 8">
            <a:extLst>
              <a:ext uri="{FF2B5EF4-FFF2-40B4-BE49-F238E27FC236}">
                <a16:creationId xmlns:a16="http://schemas.microsoft.com/office/drawing/2014/main" id="{295D5050-A364-4938-9095-E3A35D65DE8A}"/>
              </a:ext>
            </a:extLst>
          </p:cNvPr>
          <p:cNvGrpSpPr/>
          <p:nvPr/>
        </p:nvGrpSpPr>
        <p:grpSpPr>
          <a:xfrm rot="977373">
            <a:off x="239773" y="3292266"/>
            <a:ext cx="2123695" cy="2678219"/>
            <a:chOff x="7748588" y="1082675"/>
            <a:chExt cx="285750" cy="360363"/>
          </a:xfrm>
          <a:solidFill>
            <a:schemeClr val="bg1">
              <a:lumMod val="85000"/>
              <a:alpha val="19000"/>
            </a:schemeClr>
          </a:solidFill>
        </p:grpSpPr>
        <p:sp>
          <p:nvSpPr>
            <p:cNvPr id="27" name="Freeform 56">
              <a:extLst>
                <a:ext uri="{FF2B5EF4-FFF2-40B4-BE49-F238E27FC236}">
                  <a16:creationId xmlns:a16="http://schemas.microsoft.com/office/drawing/2014/main" id="{3319DEE3-43B0-4EC7-B75F-A7D50CCE7B14}"/>
                </a:ext>
              </a:extLst>
            </p:cNvPr>
            <p:cNvSpPr>
              <a:spLocks noEditPoints="1"/>
            </p:cNvSpPr>
            <p:nvPr/>
          </p:nvSpPr>
          <p:spPr bwMode="auto">
            <a:xfrm>
              <a:off x="7748588" y="1157288"/>
              <a:ext cx="285750" cy="285750"/>
            </a:xfrm>
            <a:custGeom>
              <a:avLst/>
              <a:gdLst>
                <a:gd name="T0" fmla="*/ 65 w 76"/>
                <a:gd name="T1" fmla="*/ 11 h 76"/>
                <a:gd name="T2" fmla="*/ 62 w 76"/>
                <a:gd name="T3" fmla="*/ 11 h 76"/>
                <a:gd name="T4" fmla="*/ 40 w 76"/>
                <a:gd name="T5" fmla="*/ 33 h 76"/>
                <a:gd name="T6" fmla="*/ 40 w 76"/>
                <a:gd name="T7" fmla="*/ 2 h 76"/>
                <a:gd name="T8" fmla="*/ 38 w 76"/>
                <a:gd name="T9" fmla="*/ 0 h 76"/>
                <a:gd name="T10" fmla="*/ 0 w 76"/>
                <a:gd name="T11" fmla="*/ 38 h 76"/>
                <a:gd name="T12" fmla="*/ 38 w 76"/>
                <a:gd name="T13" fmla="*/ 76 h 76"/>
                <a:gd name="T14" fmla="*/ 76 w 76"/>
                <a:gd name="T15" fmla="*/ 38 h 76"/>
                <a:gd name="T16" fmla="*/ 65 w 76"/>
                <a:gd name="T17" fmla="*/ 11 h 76"/>
                <a:gd name="T18" fmla="*/ 53 w 76"/>
                <a:gd name="T19" fmla="*/ 23 h 76"/>
                <a:gd name="T20" fmla="*/ 54 w 76"/>
                <a:gd name="T21" fmla="*/ 24 h 76"/>
                <a:gd name="T22" fmla="*/ 54 w 76"/>
                <a:gd name="T23" fmla="*/ 30 h 76"/>
                <a:gd name="T24" fmla="*/ 48 w 76"/>
                <a:gd name="T25" fmla="*/ 30 h 76"/>
                <a:gd name="T26" fmla="*/ 47 w 76"/>
                <a:gd name="T27" fmla="*/ 29 h 76"/>
                <a:gd name="T28" fmla="*/ 53 w 76"/>
                <a:gd name="T29" fmla="*/ 23 h 76"/>
                <a:gd name="T30" fmla="*/ 60 w 76"/>
                <a:gd name="T31" fmla="*/ 42 h 76"/>
                <a:gd name="T32" fmla="*/ 54 w 76"/>
                <a:gd name="T33" fmla="*/ 48 h 76"/>
                <a:gd name="T34" fmla="*/ 48 w 76"/>
                <a:gd name="T35" fmla="*/ 42 h 76"/>
                <a:gd name="T36" fmla="*/ 54 w 76"/>
                <a:gd name="T37" fmla="*/ 36 h 76"/>
                <a:gd name="T38" fmla="*/ 60 w 76"/>
                <a:gd name="T39" fmla="*/ 42 h 76"/>
                <a:gd name="T40" fmla="*/ 40 w 76"/>
                <a:gd name="T41" fmla="*/ 48 h 76"/>
                <a:gd name="T42" fmla="*/ 46 w 76"/>
                <a:gd name="T43" fmla="*/ 54 h 76"/>
                <a:gd name="T44" fmla="*/ 40 w 76"/>
                <a:gd name="T45" fmla="*/ 60 h 76"/>
                <a:gd name="T46" fmla="*/ 34 w 76"/>
                <a:gd name="T47" fmla="*/ 54 h 76"/>
                <a:gd name="T48" fmla="*/ 40 w 76"/>
                <a:gd name="T49" fmla="*/ 48 h 76"/>
                <a:gd name="T50" fmla="*/ 28 w 76"/>
                <a:gd name="T51" fmla="*/ 30 h 76"/>
                <a:gd name="T52" fmla="*/ 22 w 76"/>
                <a:gd name="T53" fmla="*/ 24 h 76"/>
                <a:gd name="T54" fmla="*/ 28 w 76"/>
                <a:gd name="T55" fmla="*/ 18 h 76"/>
                <a:gd name="T56" fmla="*/ 34 w 76"/>
                <a:gd name="T57" fmla="*/ 24 h 76"/>
                <a:gd name="T58" fmla="*/ 28 w 76"/>
                <a:gd name="T59" fmla="*/ 30 h 76"/>
                <a:gd name="T60" fmla="*/ 30 w 76"/>
                <a:gd name="T61" fmla="*/ 42 h 76"/>
                <a:gd name="T62" fmla="*/ 24 w 76"/>
                <a:gd name="T63" fmla="*/ 48 h 76"/>
                <a:gd name="T64" fmla="*/ 18 w 76"/>
                <a:gd name="T65" fmla="*/ 42 h 76"/>
                <a:gd name="T66" fmla="*/ 24 w 76"/>
                <a:gd name="T67" fmla="*/ 36 h 76"/>
                <a:gd name="T68" fmla="*/ 30 w 76"/>
                <a:gd name="T69" fmla="*/ 42 h 76"/>
                <a:gd name="T70" fmla="*/ 38 w 76"/>
                <a:gd name="T71" fmla="*/ 72 h 76"/>
                <a:gd name="T72" fmla="*/ 4 w 76"/>
                <a:gd name="T73" fmla="*/ 38 h 76"/>
                <a:gd name="T74" fmla="*/ 36 w 76"/>
                <a:gd name="T75" fmla="*/ 4 h 76"/>
                <a:gd name="T76" fmla="*/ 36 w 76"/>
                <a:gd name="T77" fmla="*/ 10 h 76"/>
                <a:gd name="T78" fmla="*/ 10 w 76"/>
                <a:gd name="T79" fmla="*/ 38 h 76"/>
                <a:gd name="T80" fmla="*/ 38 w 76"/>
                <a:gd name="T81" fmla="*/ 66 h 76"/>
                <a:gd name="T82" fmla="*/ 66 w 76"/>
                <a:gd name="T83" fmla="*/ 38 h 76"/>
                <a:gd name="T84" fmla="*/ 59 w 76"/>
                <a:gd name="T85" fmla="*/ 20 h 76"/>
                <a:gd name="T86" fmla="*/ 63 w 76"/>
                <a:gd name="T87" fmla="*/ 15 h 76"/>
                <a:gd name="T88" fmla="*/ 72 w 76"/>
                <a:gd name="T89" fmla="*/ 38 h 76"/>
                <a:gd name="T90" fmla="*/ 38 w 76"/>
                <a:gd name="T91"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6">
                  <a:moveTo>
                    <a:pt x="65" y="11"/>
                  </a:moveTo>
                  <a:cubicBezTo>
                    <a:pt x="64" y="10"/>
                    <a:pt x="63" y="10"/>
                    <a:pt x="62" y="11"/>
                  </a:cubicBezTo>
                  <a:cubicBezTo>
                    <a:pt x="40" y="33"/>
                    <a:pt x="40" y="33"/>
                    <a:pt x="40" y="33"/>
                  </a:cubicBezTo>
                  <a:cubicBezTo>
                    <a:pt x="40" y="2"/>
                    <a:pt x="40" y="2"/>
                    <a:pt x="40" y="2"/>
                  </a:cubicBezTo>
                  <a:cubicBezTo>
                    <a:pt x="40" y="1"/>
                    <a:pt x="39" y="0"/>
                    <a:pt x="38" y="0"/>
                  </a:cubicBezTo>
                  <a:cubicBezTo>
                    <a:pt x="17" y="0"/>
                    <a:pt x="0" y="17"/>
                    <a:pt x="0" y="38"/>
                  </a:cubicBezTo>
                  <a:cubicBezTo>
                    <a:pt x="0" y="59"/>
                    <a:pt x="17" y="76"/>
                    <a:pt x="38" y="76"/>
                  </a:cubicBezTo>
                  <a:cubicBezTo>
                    <a:pt x="59" y="76"/>
                    <a:pt x="76" y="59"/>
                    <a:pt x="76" y="38"/>
                  </a:cubicBezTo>
                  <a:cubicBezTo>
                    <a:pt x="76" y="28"/>
                    <a:pt x="72" y="18"/>
                    <a:pt x="65" y="11"/>
                  </a:cubicBezTo>
                  <a:close/>
                  <a:moveTo>
                    <a:pt x="53" y="23"/>
                  </a:moveTo>
                  <a:cubicBezTo>
                    <a:pt x="54" y="24"/>
                    <a:pt x="54" y="24"/>
                    <a:pt x="54" y="24"/>
                  </a:cubicBezTo>
                  <a:cubicBezTo>
                    <a:pt x="56" y="26"/>
                    <a:pt x="56" y="28"/>
                    <a:pt x="54" y="30"/>
                  </a:cubicBezTo>
                  <a:cubicBezTo>
                    <a:pt x="52" y="32"/>
                    <a:pt x="50" y="32"/>
                    <a:pt x="48" y="30"/>
                  </a:cubicBezTo>
                  <a:cubicBezTo>
                    <a:pt x="47" y="29"/>
                    <a:pt x="47" y="29"/>
                    <a:pt x="47" y="29"/>
                  </a:cubicBezTo>
                  <a:lnTo>
                    <a:pt x="53" y="23"/>
                  </a:lnTo>
                  <a:close/>
                  <a:moveTo>
                    <a:pt x="60" y="42"/>
                  </a:moveTo>
                  <a:cubicBezTo>
                    <a:pt x="60" y="45"/>
                    <a:pt x="57" y="48"/>
                    <a:pt x="54" y="48"/>
                  </a:cubicBezTo>
                  <a:cubicBezTo>
                    <a:pt x="51" y="48"/>
                    <a:pt x="48" y="45"/>
                    <a:pt x="48" y="42"/>
                  </a:cubicBezTo>
                  <a:cubicBezTo>
                    <a:pt x="48" y="39"/>
                    <a:pt x="51" y="36"/>
                    <a:pt x="54" y="36"/>
                  </a:cubicBezTo>
                  <a:cubicBezTo>
                    <a:pt x="57" y="36"/>
                    <a:pt x="60" y="39"/>
                    <a:pt x="60" y="42"/>
                  </a:cubicBezTo>
                  <a:close/>
                  <a:moveTo>
                    <a:pt x="40" y="48"/>
                  </a:moveTo>
                  <a:cubicBezTo>
                    <a:pt x="43" y="48"/>
                    <a:pt x="46" y="51"/>
                    <a:pt x="46" y="54"/>
                  </a:cubicBezTo>
                  <a:cubicBezTo>
                    <a:pt x="46" y="57"/>
                    <a:pt x="43" y="60"/>
                    <a:pt x="40" y="60"/>
                  </a:cubicBezTo>
                  <a:cubicBezTo>
                    <a:pt x="37" y="60"/>
                    <a:pt x="34" y="57"/>
                    <a:pt x="34" y="54"/>
                  </a:cubicBezTo>
                  <a:cubicBezTo>
                    <a:pt x="34" y="51"/>
                    <a:pt x="37" y="48"/>
                    <a:pt x="40" y="48"/>
                  </a:cubicBezTo>
                  <a:close/>
                  <a:moveTo>
                    <a:pt x="28" y="30"/>
                  </a:moveTo>
                  <a:cubicBezTo>
                    <a:pt x="25" y="30"/>
                    <a:pt x="22" y="27"/>
                    <a:pt x="22" y="24"/>
                  </a:cubicBezTo>
                  <a:cubicBezTo>
                    <a:pt x="22" y="21"/>
                    <a:pt x="25" y="18"/>
                    <a:pt x="28" y="18"/>
                  </a:cubicBezTo>
                  <a:cubicBezTo>
                    <a:pt x="31" y="18"/>
                    <a:pt x="34" y="21"/>
                    <a:pt x="34" y="24"/>
                  </a:cubicBezTo>
                  <a:cubicBezTo>
                    <a:pt x="34" y="27"/>
                    <a:pt x="31" y="30"/>
                    <a:pt x="28" y="30"/>
                  </a:cubicBezTo>
                  <a:close/>
                  <a:moveTo>
                    <a:pt x="30" y="42"/>
                  </a:moveTo>
                  <a:cubicBezTo>
                    <a:pt x="30" y="45"/>
                    <a:pt x="27" y="48"/>
                    <a:pt x="24" y="48"/>
                  </a:cubicBezTo>
                  <a:cubicBezTo>
                    <a:pt x="21" y="48"/>
                    <a:pt x="18" y="45"/>
                    <a:pt x="18" y="42"/>
                  </a:cubicBezTo>
                  <a:cubicBezTo>
                    <a:pt x="18" y="39"/>
                    <a:pt x="21" y="36"/>
                    <a:pt x="24" y="36"/>
                  </a:cubicBezTo>
                  <a:cubicBezTo>
                    <a:pt x="27" y="36"/>
                    <a:pt x="30" y="39"/>
                    <a:pt x="30" y="42"/>
                  </a:cubicBezTo>
                  <a:close/>
                  <a:moveTo>
                    <a:pt x="38" y="72"/>
                  </a:moveTo>
                  <a:cubicBezTo>
                    <a:pt x="19" y="72"/>
                    <a:pt x="4" y="57"/>
                    <a:pt x="4" y="38"/>
                  </a:cubicBezTo>
                  <a:cubicBezTo>
                    <a:pt x="4" y="20"/>
                    <a:pt x="18" y="5"/>
                    <a:pt x="36" y="4"/>
                  </a:cubicBezTo>
                  <a:cubicBezTo>
                    <a:pt x="36" y="10"/>
                    <a:pt x="36" y="10"/>
                    <a:pt x="36" y="10"/>
                  </a:cubicBezTo>
                  <a:cubicBezTo>
                    <a:pt x="21" y="11"/>
                    <a:pt x="10" y="23"/>
                    <a:pt x="10" y="38"/>
                  </a:cubicBezTo>
                  <a:cubicBezTo>
                    <a:pt x="10" y="53"/>
                    <a:pt x="23" y="66"/>
                    <a:pt x="38" y="66"/>
                  </a:cubicBezTo>
                  <a:cubicBezTo>
                    <a:pt x="53" y="66"/>
                    <a:pt x="66" y="53"/>
                    <a:pt x="66" y="38"/>
                  </a:cubicBezTo>
                  <a:cubicBezTo>
                    <a:pt x="66" y="31"/>
                    <a:pt x="63" y="25"/>
                    <a:pt x="59" y="20"/>
                  </a:cubicBezTo>
                  <a:cubicBezTo>
                    <a:pt x="63" y="15"/>
                    <a:pt x="63" y="15"/>
                    <a:pt x="63" y="15"/>
                  </a:cubicBezTo>
                  <a:cubicBezTo>
                    <a:pt x="69" y="22"/>
                    <a:pt x="72" y="30"/>
                    <a:pt x="72" y="38"/>
                  </a:cubicBezTo>
                  <a:cubicBezTo>
                    <a:pt x="72" y="57"/>
                    <a:pt x="57" y="72"/>
                    <a:pt x="3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57">
              <a:extLst>
                <a:ext uri="{FF2B5EF4-FFF2-40B4-BE49-F238E27FC236}">
                  <a16:creationId xmlns:a16="http://schemas.microsoft.com/office/drawing/2014/main" id="{AC14D4C1-4737-411E-AE3E-52D22B169A11}"/>
                </a:ext>
              </a:extLst>
            </p:cNvPr>
            <p:cNvSpPr>
              <a:spLocks noEditPoints="1"/>
            </p:cNvSpPr>
            <p:nvPr/>
          </p:nvSpPr>
          <p:spPr bwMode="auto">
            <a:xfrm>
              <a:off x="7913688" y="1082675"/>
              <a:ext cx="109538" cy="150813"/>
            </a:xfrm>
            <a:custGeom>
              <a:avLst/>
              <a:gdLst>
                <a:gd name="T0" fmla="*/ 1 w 29"/>
                <a:gd name="T1" fmla="*/ 40 h 40"/>
                <a:gd name="T2" fmla="*/ 3 w 29"/>
                <a:gd name="T3" fmla="*/ 39 h 40"/>
                <a:gd name="T4" fmla="*/ 29 w 29"/>
                <a:gd name="T5" fmla="*/ 13 h 40"/>
                <a:gd name="T6" fmla="*/ 29 w 29"/>
                <a:gd name="T7" fmla="*/ 12 h 40"/>
                <a:gd name="T8" fmla="*/ 29 w 29"/>
                <a:gd name="T9" fmla="*/ 11 h 40"/>
                <a:gd name="T10" fmla="*/ 2 w 29"/>
                <a:gd name="T11" fmla="*/ 0 h 40"/>
                <a:gd name="T12" fmla="*/ 0 w 29"/>
                <a:gd name="T13" fmla="*/ 2 h 40"/>
                <a:gd name="T14" fmla="*/ 0 w 29"/>
                <a:gd name="T15" fmla="*/ 10 h 40"/>
                <a:gd name="T16" fmla="*/ 0 w 29"/>
                <a:gd name="T17" fmla="*/ 38 h 40"/>
                <a:gd name="T18" fmla="*/ 1 w 29"/>
                <a:gd name="T19" fmla="*/ 40 h 40"/>
                <a:gd name="T20" fmla="*/ 11 w 29"/>
                <a:gd name="T21" fmla="*/ 29 h 40"/>
                <a:gd name="T22" fmla="*/ 10 w 29"/>
                <a:gd name="T23" fmla="*/ 28 h 40"/>
                <a:gd name="T24" fmla="*/ 10 w 29"/>
                <a:gd name="T25" fmla="*/ 22 h 40"/>
                <a:gd name="T26" fmla="*/ 16 w 29"/>
                <a:gd name="T27" fmla="*/ 22 h 40"/>
                <a:gd name="T28" fmla="*/ 17 w 29"/>
                <a:gd name="T29" fmla="*/ 23 h 40"/>
                <a:gd name="T30" fmla="*/ 11 w 29"/>
                <a:gd name="T31" fmla="*/ 29 h 40"/>
                <a:gd name="T32" fmla="*/ 4 w 29"/>
                <a:gd name="T33" fmla="*/ 4 h 40"/>
                <a:gd name="T34" fmla="*/ 25 w 29"/>
                <a:gd name="T35" fmla="*/ 12 h 40"/>
                <a:gd name="T36" fmla="*/ 22 w 29"/>
                <a:gd name="T37" fmla="*/ 15 h 40"/>
                <a:gd name="T38" fmla="*/ 4 w 29"/>
                <a:gd name="T39" fmla="*/ 8 h 40"/>
                <a:gd name="T40" fmla="*/ 4 w 29"/>
                <a:gd name="T4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40">
                  <a:moveTo>
                    <a:pt x="1" y="40"/>
                  </a:moveTo>
                  <a:cubicBezTo>
                    <a:pt x="2" y="40"/>
                    <a:pt x="3" y="40"/>
                    <a:pt x="3" y="39"/>
                  </a:cubicBezTo>
                  <a:cubicBezTo>
                    <a:pt x="29" y="13"/>
                    <a:pt x="29" y="13"/>
                    <a:pt x="29" y="13"/>
                  </a:cubicBezTo>
                  <a:cubicBezTo>
                    <a:pt x="29" y="13"/>
                    <a:pt x="29" y="13"/>
                    <a:pt x="29" y="12"/>
                  </a:cubicBezTo>
                  <a:cubicBezTo>
                    <a:pt x="29" y="11"/>
                    <a:pt x="29" y="11"/>
                    <a:pt x="29" y="11"/>
                  </a:cubicBezTo>
                  <a:cubicBezTo>
                    <a:pt x="21" y="4"/>
                    <a:pt x="12" y="0"/>
                    <a:pt x="2" y="0"/>
                  </a:cubicBezTo>
                  <a:cubicBezTo>
                    <a:pt x="1" y="0"/>
                    <a:pt x="0" y="1"/>
                    <a:pt x="0" y="2"/>
                  </a:cubicBezTo>
                  <a:cubicBezTo>
                    <a:pt x="0" y="10"/>
                    <a:pt x="0" y="10"/>
                    <a:pt x="0" y="10"/>
                  </a:cubicBezTo>
                  <a:cubicBezTo>
                    <a:pt x="0" y="38"/>
                    <a:pt x="0" y="38"/>
                    <a:pt x="0" y="38"/>
                  </a:cubicBezTo>
                  <a:cubicBezTo>
                    <a:pt x="0" y="39"/>
                    <a:pt x="0" y="40"/>
                    <a:pt x="1" y="40"/>
                  </a:cubicBezTo>
                  <a:close/>
                  <a:moveTo>
                    <a:pt x="11" y="29"/>
                  </a:moveTo>
                  <a:cubicBezTo>
                    <a:pt x="10" y="28"/>
                    <a:pt x="10" y="28"/>
                    <a:pt x="10" y="28"/>
                  </a:cubicBezTo>
                  <a:cubicBezTo>
                    <a:pt x="8" y="26"/>
                    <a:pt x="8" y="24"/>
                    <a:pt x="10" y="22"/>
                  </a:cubicBezTo>
                  <a:cubicBezTo>
                    <a:pt x="11" y="20"/>
                    <a:pt x="14" y="20"/>
                    <a:pt x="16" y="22"/>
                  </a:cubicBezTo>
                  <a:cubicBezTo>
                    <a:pt x="17" y="23"/>
                    <a:pt x="17" y="23"/>
                    <a:pt x="17" y="23"/>
                  </a:cubicBezTo>
                  <a:lnTo>
                    <a:pt x="11" y="29"/>
                  </a:lnTo>
                  <a:close/>
                  <a:moveTo>
                    <a:pt x="4" y="4"/>
                  </a:moveTo>
                  <a:cubicBezTo>
                    <a:pt x="12" y="5"/>
                    <a:pt x="19" y="7"/>
                    <a:pt x="25" y="12"/>
                  </a:cubicBezTo>
                  <a:cubicBezTo>
                    <a:pt x="22" y="15"/>
                    <a:pt x="22" y="15"/>
                    <a:pt x="22" y="15"/>
                  </a:cubicBezTo>
                  <a:cubicBezTo>
                    <a:pt x="17" y="11"/>
                    <a:pt x="11" y="8"/>
                    <a:pt x="4" y="8"/>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0" name="Group 9">
            <a:extLst>
              <a:ext uri="{FF2B5EF4-FFF2-40B4-BE49-F238E27FC236}">
                <a16:creationId xmlns:a16="http://schemas.microsoft.com/office/drawing/2014/main" id="{41C494A2-4279-496B-BFD0-8EE90B14CBEA}"/>
              </a:ext>
            </a:extLst>
          </p:cNvPr>
          <p:cNvGrpSpPr/>
          <p:nvPr/>
        </p:nvGrpSpPr>
        <p:grpSpPr>
          <a:xfrm>
            <a:off x="3142149" y="818300"/>
            <a:ext cx="2005712" cy="2560236"/>
            <a:chOff x="9199563" y="1098550"/>
            <a:chExt cx="269875" cy="344488"/>
          </a:xfrm>
          <a:solidFill>
            <a:schemeClr val="bg1">
              <a:lumMod val="85000"/>
              <a:alpha val="19000"/>
            </a:schemeClr>
          </a:solidFill>
        </p:grpSpPr>
        <p:sp>
          <p:nvSpPr>
            <p:cNvPr id="22" name="Freeform 138">
              <a:extLst>
                <a:ext uri="{FF2B5EF4-FFF2-40B4-BE49-F238E27FC236}">
                  <a16:creationId xmlns:a16="http://schemas.microsoft.com/office/drawing/2014/main" id="{1056552B-651E-4D19-8F88-4DE19E5B495E}"/>
                </a:ext>
              </a:extLst>
            </p:cNvPr>
            <p:cNvSpPr>
              <a:spLocks/>
            </p:cNvSpPr>
            <p:nvPr/>
          </p:nvSpPr>
          <p:spPr bwMode="auto">
            <a:xfrm>
              <a:off x="9213851" y="1098550"/>
              <a:ext cx="120650" cy="179388"/>
            </a:xfrm>
            <a:custGeom>
              <a:avLst/>
              <a:gdLst>
                <a:gd name="T0" fmla="*/ 12 w 32"/>
                <a:gd name="T1" fmla="*/ 36 h 48"/>
                <a:gd name="T2" fmla="*/ 18 w 32"/>
                <a:gd name="T3" fmla="*/ 42 h 48"/>
                <a:gd name="T4" fmla="*/ 32 w 32"/>
                <a:gd name="T5" fmla="*/ 48 h 48"/>
                <a:gd name="T6" fmla="*/ 28 w 32"/>
                <a:gd name="T7" fmla="*/ 0 h 48"/>
                <a:gd name="T8" fmla="*/ 16 w 32"/>
                <a:gd name="T9" fmla="*/ 1 h 48"/>
                <a:gd name="T10" fmla="*/ 19 w 32"/>
                <a:gd name="T11" fmla="*/ 38 h 48"/>
                <a:gd name="T12" fmla="*/ 10 w 32"/>
                <a:gd name="T13" fmla="*/ 8 h 48"/>
                <a:gd name="T14" fmla="*/ 4 w 32"/>
                <a:gd name="T15" fmla="*/ 8 h 48"/>
                <a:gd name="T16" fmla="*/ 0 w 32"/>
                <a:gd name="T17" fmla="*/ 16 h 48"/>
                <a:gd name="T18" fmla="*/ 6 w 32"/>
                <a:gd name="T19" fmla="*/ 36 h 48"/>
                <a:gd name="T20" fmla="*/ 12 w 32"/>
                <a:gd name="T21"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8">
                  <a:moveTo>
                    <a:pt x="12" y="36"/>
                  </a:moveTo>
                  <a:cubicBezTo>
                    <a:pt x="15" y="36"/>
                    <a:pt x="18" y="39"/>
                    <a:pt x="18" y="42"/>
                  </a:cubicBezTo>
                  <a:cubicBezTo>
                    <a:pt x="18" y="45"/>
                    <a:pt x="24" y="48"/>
                    <a:pt x="32" y="48"/>
                  </a:cubicBezTo>
                  <a:cubicBezTo>
                    <a:pt x="28" y="0"/>
                    <a:pt x="28" y="0"/>
                    <a:pt x="28" y="0"/>
                  </a:cubicBezTo>
                  <a:cubicBezTo>
                    <a:pt x="16" y="1"/>
                    <a:pt x="16" y="1"/>
                    <a:pt x="16" y="1"/>
                  </a:cubicBezTo>
                  <a:cubicBezTo>
                    <a:pt x="19" y="38"/>
                    <a:pt x="19" y="38"/>
                    <a:pt x="19" y="38"/>
                  </a:cubicBezTo>
                  <a:cubicBezTo>
                    <a:pt x="10" y="8"/>
                    <a:pt x="10" y="8"/>
                    <a:pt x="10" y="8"/>
                  </a:cubicBezTo>
                  <a:cubicBezTo>
                    <a:pt x="4" y="8"/>
                    <a:pt x="4" y="8"/>
                    <a:pt x="4" y="8"/>
                  </a:cubicBezTo>
                  <a:cubicBezTo>
                    <a:pt x="0" y="16"/>
                    <a:pt x="0" y="16"/>
                    <a:pt x="0" y="16"/>
                  </a:cubicBezTo>
                  <a:cubicBezTo>
                    <a:pt x="6" y="36"/>
                    <a:pt x="6" y="36"/>
                    <a:pt x="6" y="36"/>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139">
              <a:extLst>
                <a:ext uri="{FF2B5EF4-FFF2-40B4-BE49-F238E27FC236}">
                  <a16:creationId xmlns:a16="http://schemas.microsoft.com/office/drawing/2014/main" id="{1C829697-3269-4538-A807-5891DC972481}"/>
                </a:ext>
              </a:extLst>
            </p:cNvPr>
            <p:cNvSpPr>
              <a:spLocks/>
            </p:cNvSpPr>
            <p:nvPr/>
          </p:nvSpPr>
          <p:spPr bwMode="auto">
            <a:xfrm>
              <a:off x="9334501" y="1098550"/>
              <a:ext cx="119063" cy="179388"/>
            </a:xfrm>
            <a:custGeom>
              <a:avLst/>
              <a:gdLst>
                <a:gd name="T0" fmla="*/ 14 w 32"/>
                <a:gd name="T1" fmla="*/ 42 h 48"/>
                <a:gd name="T2" fmla="*/ 20 w 32"/>
                <a:gd name="T3" fmla="*/ 36 h 48"/>
                <a:gd name="T4" fmla="*/ 26 w 32"/>
                <a:gd name="T5" fmla="*/ 36 h 48"/>
                <a:gd name="T6" fmla="*/ 32 w 32"/>
                <a:gd name="T7" fmla="*/ 16 h 48"/>
                <a:gd name="T8" fmla="*/ 28 w 32"/>
                <a:gd name="T9" fmla="*/ 8 h 48"/>
                <a:gd name="T10" fmla="*/ 22 w 32"/>
                <a:gd name="T11" fmla="*/ 8 h 48"/>
                <a:gd name="T12" fmla="*/ 13 w 32"/>
                <a:gd name="T13" fmla="*/ 38 h 48"/>
                <a:gd name="T14" fmla="*/ 16 w 32"/>
                <a:gd name="T15" fmla="*/ 1 h 48"/>
                <a:gd name="T16" fmla="*/ 4 w 32"/>
                <a:gd name="T17" fmla="*/ 0 h 48"/>
                <a:gd name="T18" fmla="*/ 0 w 32"/>
                <a:gd name="T19" fmla="*/ 48 h 48"/>
                <a:gd name="T20" fmla="*/ 14 w 32"/>
                <a:gd name="T2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8">
                  <a:moveTo>
                    <a:pt x="14" y="42"/>
                  </a:moveTo>
                  <a:cubicBezTo>
                    <a:pt x="14" y="39"/>
                    <a:pt x="17" y="36"/>
                    <a:pt x="20" y="36"/>
                  </a:cubicBezTo>
                  <a:cubicBezTo>
                    <a:pt x="26" y="36"/>
                    <a:pt x="26" y="36"/>
                    <a:pt x="26" y="36"/>
                  </a:cubicBezTo>
                  <a:cubicBezTo>
                    <a:pt x="32" y="16"/>
                    <a:pt x="32" y="16"/>
                    <a:pt x="32" y="16"/>
                  </a:cubicBezTo>
                  <a:cubicBezTo>
                    <a:pt x="28" y="8"/>
                    <a:pt x="28" y="8"/>
                    <a:pt x="28" y="8"/>
                  </a:cubicBezTo>
                  <a:cubicBezTo>
                    <a:pt x="22" y="8"/>
                    <a:pt x="22" y="8"/>
                    <a:pt x="22" y="8"/>
                  </a:cubicBezTo>
                  <a:cubicBezTo>
                    <a:pt x="22" y="8"/>
                    <a:pt x="13" y="38"/>
                    <a:pt x="13" y="38"/>
                  </a:cubicBezTo>
                  <a:cubicBezTo>
                    <a:pt x="16" y="1"/>
                    <a:pt x="16" y="1"/>
                    <a:pt x="16" y="1"/>
                  </a:cubicBezTo>
                  <a:cubicBezTo>
                    <a:pt x="4" y="0"/>
                    <a:pt x="4" y="0"/>
                    <a:pt x="4" y="0"/>
                  </a:cubicBezTo>
                  <a:cubicBezTo>
                    <a:pt x="0" y="48"/>
                    <a:pt x="0" y="48"/>
                    <a:pt x="0" y="48"/>
                  </a:cubicBezTo>
                  <a:cubicBezTo>
                    <a:pt x="8" y="48"/>
                    <a:pt x="14" y="45"/>
                    <a:pt x="1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140">
              <a:extLst>
                <a:ext uri="{FF2B5EF4-FFF2-40B4-BE49-F238E27FC236}">
                  <a16:creationId xmlns:a16="http://schemas.microsoft.com/office/drawing/2014/main" id="{70219718-227B-4EF6-84F5-80CF283030A2}"/>
                </a:ext>
              </a:extLst>
            </p:cNvPr>
            <p:cNvSpPr>
              <a:spLocks/>
            </p:cNvSpPr>
            <p:nvPr/>
          </p:nvSpPr>
          <p:spPr bwMode="auto">
            <a:xfrm>
              <a:off x="9221788" y="1354138"/>
              <a:ext cx="225425" cy="30163"/>
            </a:xfrm>
            <a:custGeom>
              <a:avLst/>
              <a:gdLst>
                <a:gd name="T0" fmla="*/ 142 w 142"/>
                <a:gd name="T1" fmla="*/ 0 h 19"/>
                <a:gd name="T2" fmla="*/ 0 w 142"/>
                <a:gd name="T3" fmla="*/ 0 h 19"/>
                <a:gd name="T4" fmla="*/ 5 w 142"/>
                <a:gd name="T5" fmla="*/ 19 h 19"/>
                <a:gd name="T6" fmla="*/ 137 w 142"/>
                <a:gd name="T7" fmla="*/ 19 h 19"/>
                <a:gd name="T8" fmla="*/ 142 w 142"/>
                <a:gd name="T9" fmla="*/ 0 h 19"/>
              </a:gdLst>
              <a:ahLst/>
              <a:cxnLst>
                <a:cxn ang="0">
                  <a:pos x="T0" y="T1"/>
                </a:cxn>
                <a:cxn ang="0">
                  <a:pos x="T2" y="T3"/>
                </a:cxn>
                <a:cxn ang="0">
                  <a:pos x="T4" y="T5"/>
                </a:cxn>
                <a:cxn ang="0">
                  <a:pos x="T6" y="T7"/>
                </a:cxn>
                <a:cxn ang="0">
                  <a:pos x="T8" y="T9"/>
                </a:cxn>
              </a:cxnLst>
              <a:rect l="0" t="0" r="r" b="b"/>
              <a:pathLst>
                <a:path w="142" h="19">
                  <a:moveTo>
                    <a:pt x="142" y="0"/>
                  </a:moveTo>
                  <a:lnTo>
                    <a:pt x="0" y="0"/>
                  </a:lnTo>
                  <a:lnTo>
                    <a:pt x="5" y="19"/>
                  </a:lnTo>
                  <a:lnTo>
                    <a:pt x="137" y="19"/>
                  </a:lnTo>
                  <a:lnTo>
                    <a:pt x="1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41">
              <a:extLst>
                <a:ext uri="{FF2B5EF4-FFF2-40B4-BE49-F238E27FC236}">
                  <a16:creationId xmlns:a16="http://schemas.microsoft.com/office/drawing/2014/main" id="{DE35C280-EFE5-4E85-A672-6D6D76A7370F}"/>
                </a:ext>
              </a:extLst>
            </p:cNvPr>
            <p:cNvSpPr>
              <a:spLocks/>
            </p:cNvSpPr>
            <p:nvPr/>
          </p:nvSpPr>
          <p:spPr bwMode="auto">
            <a:xfrm>
              <a:off x="9199563" y="1247775"/>
              <a:ext cx="269875" cy="90488"/>
            </a:xfrm>
            <a:custGeom>
              <a:avLst/>
              <a:gdLst>
                <a:gd name="T0" fmla="*/ 72 w 72"/>
                <a:gd name="T1" fmla="*/ 1 h 24"/>
                <a:gd name="T2" fmla="*/ 70 w 72"/>
                <a:gd name="T3" fmla="*/ 0 h 24"/>
                <a:gd name="T4" fmla="*/ 56 w 72"/>
                <a:gd name="T5" fmla="*/ 0 h 24"/>
                <a:gd name="T6" fmla="*/ 54 w 72"/>
                <a:gd name="T7" fmla="*/ 2 h 24"/>
                <a:gd name="T8" fmla="*/ 18 w 72"/>
                <a:gd name="T9" fmla="*/ 2 h 24"/>
                <a:gd name="T10" fmla="*/ 16 w 72"/>
                <a:gd name="T11" fmla="*/ 0 h 24"/>
                <a:gd name="T12" fmla="*/ 2 w 72"/>
                <a:gd name="T13" fmla="*/ 0 h 24"/>
                <a:gd name="T14" fmla="*/ 0 w 72"/>
                <a:gd name="T15" fmla="*/ 1 h 24"/>
                <a:gd name="T16" fmla="*/ 0 w 72"/>
                <a:gd name="T17" fmla="*/ 3 h 24"/>
                <a:gd name="T18" fmla="*/ 5 w 72"/>
                <a:gd name="T19" fmla="*/ 24 h 24"/>
                <a:gd name="T20" fmla="*/ 67 w 72"/>
                <a:gd name="T21" fmla="*/ 24 h 24"/>
                <a:gd name="T22" fmla="*/ 72 w 72"/>
                <a:gd name="T23" fmla="*/ 3 h 24"/>
                <a:gd name="T24" fmla="*/ 72 w 72"/>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24">
                  <a:moveTo>
                    <a:pt x="72" y="1"/>
                  </a:moveTo>
                  <a:cubicBezTo>
                    <a:pt x="71" y="0"/>
                    <a:pt x="71" y="0"/>
                    <a:pt x="70" y="0"/>
                  </a:cubicBezTo>
                  <a:cubicBezTo>
                    <a:pt x="56" y="0"/>
                    <a:pt x="56" y="0"/>
                    <a:pt x="56" y="0"/>
                  </a:cubicBezTo>
                  <a:cubicBezTo>
                    <a:pt x="55" y="0"/>
                    <a:pt x="54" y="1"/>
                    <a:pt x="54" y="2"/>
                  </a:cubicBezTo>
                  <a:cubicBezTo>
                    <a:pt x="54" y="15"/>
                    <a:pt x="18" y="15"/>
                    <a:pt x="18" y="2"/>
                  </a:cubicBezTo>
                  <a:cubicBezTo>
                    <a:pt x="18" y="1"/>
                    <a:pt x="17" y="0"/>
                    <a:pt x="16" y="0"/>
                  </a:cubicBezTo>
                  <a:cubicBezTo>
                    <a:pt x="2" y="0"/>
                    <a:pt x="2" y="0"/>
                    <a:pt x="2" y="0"/>
                  </a:cubicBezTo>
                  <a:cubicBezTo>
                    <a:pt x="1" y="0"/>
                    <a:pt x="1" y="0"/>
                    <a:pt x="0" y="1"/>
                  </a:cubicBezTo>
                  <a:cubicBezTo>
                    <a:pt x="0" y="1"/>
                    <a:pt x="0" y="2"/>
                    <a:pt x="0" y="3"/>
                  </a:cubicBezTo>
                  <a:cubicBezTo>
                    <a:pt x="5" y="24"/>
                    <a:pt x="5" y="24"/>
                    <a:pt x="5" y="24"/>
                  </a:cubicBezTo>
                  <a:cubicBezTo>
                    <a:pt x="67" y="24"/>
                    <a:pt x="67" y="24"/>
                    <a:pt x="67" y="24"/>
                  </a:cubicBezTo>
                  <a:cubicBezTo>
                    <a:pt x="72" y="3"/>
                    <a:pt x="72" y="3"/>
                    <a:pt x="72" y="3"/>
                  </a:cubicBezTo>
                  <a:cubicBezTo>
                    <a:pt x="72" y="2"/>
                    <a:pt x="72" y="1"/>
                    <a:pt x="7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42">
              <a:extLst>
                <a:ext uri="{FF2B5EF4-FFF2-40B4-BE49-F238E27FC236}">
                  <a16:creationId xmlns:a16="http://schemas.microsoft.com/office/drawing/2014/main" id="{A1099DEA-601C-42BC-BB93-C89C8041198C}"/>
                </a:ext>
              </a:extLst>
            </p:cNvPr>
            <p:cNvSpPr>
              <a:spLocks/>
            </p:cNvSpPr>
            <p:nvPr/>
          </p:nvSpPr>
          <p:spPr bwMode="auto">
            <a:xfrm>
              <a:off x="9232901" y="1398588"/>
              <a:ext cx="203200" cy="44450"/>
            </a:xfrm>
            <a:custGeom>
              <a:avLst/>
              <a:gdLst>
                <a:gd name="T0" fmla="*/ 0 w 54"/>
                <a:gd name="T1" fmla="*/ 0 h 12"/>
                <a:gd name="T2" fmla="*/ 3 w 54"/>
                <a:gd name="T3" fmla="*/ 11 h 12"/>
                <a:gd name="T4" fmla="*/ 5 w 54"/>
                <a:gd name="T5" fmla="*/ 12 h 12"/>
                <a:gd name="T6" fmla="*/ 49 w 54"/>
                <a:gd name="T7" fmla="*/ 12 h 12"/>
                <a:gd name="T8" fmla="*/ 51 w 54"/>
                <a:gd name="T9" fmla="*/ 11 h 12"/>
                <a:gd name="T10" fmla="*/ 54 w 54"/>
                <a:gd name="T11" fmla="*/ 0 h 12"/>
                <a:gd name="T12" fmla="*/ 0 w 5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0" y="0"/>
                  </a:moveTo>
                  <a:cubicBezTo>
                    <a:pt x="3" y="11"/>
                    <a:pt x="3" y="11"/>
                    <a:pt x="3" y="11"/>
                  </a:cubicBezTo>
                  <a:cubicBezTo>
                    <a:pt x="3" y="11"/>
                    <a:pt x="4" y="12"/>
                    <a:pt x="5" y="12"/>
                  </a:cubicBezTo>
                  <a:cubicBezTo>
                    <a:pt x="49" y="12"/>
                    <a:pt x="49" y="12"/>
                    <a:pt x="49" y="12"/>
                  </a:cubicBezTo>
                  <a:cubicBezTo>
                    <a:pt x="50" y="12"/>
                    <a:pt x="51" y="11"/>
                    <a:pt x="51" y="11"/>
                  </a:cubicBezTo>
                  <a:cubicBezTo>
                    <a:pt x="54" y="0"/>
                    <a:pt x="54" y="0"/>
                    <a:pt x="5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10">
            <a:extLst>
              <a:ext uri="{FF2B5EF4-FFF2-40B4-BE49-F238E27FC236}">
                <a16:creationId xmlns:a16="http://schemas.microsoft.com/office/drawing/2014/main" id="{54739284-C952-40B4-B6AE-C9919AA93D31}"/>
              </a:ext>
            </a:extLst>
          </p:cNvPr>
          <p:cNvGrpSpPr/>
          <p:nvPr/>
        </p:nvGrpSpPr>
        <p:grpSpPr>
          <a:xfrm>
            <a:off x="8009474" y="2705534"/>
            <a:ext cx="2527322" cy="2516240"/>
            <a:chOff x="5554663" y="1082675"/>
            <a:chExt cx="361950" cy="360363"/>
          </a:xfrm>
          <a:solidFill>
            <a:schemeClr val="bg1">
              <a:lumMod val="85000"/>
              <a:alpha val="19000"/>
            </a:schemeClr>
          </a:solidFill>
        </p:grpSpPr>
        <p:sp>
          <p:nvSpPr>
            <p:cNvPr id="19" name="Freeform 53">
              <a:extLst>
                <a:ext uri="{FF2B5EF4-FFF2-40B4-BE49-F238E27FC236}">
                  <a16:creationId xmlns:a16="http://schemas.microsoft.com/office/drawing/2014/main" id="{C364EF44-58AD-4D02-98B3-022EE85EDA0B}"/>
                </a:ext>
              </a:extLst>
            </p:cNvPr>
            <p:cNvSpPr>
              <a:spLocks noEditPoints="1"/>
            </p:cNvSpPr>
            <p:nvPr/>
          </p:nvSpPr>
          <p:spPr bwMode="auto">
            <a:xfrm>
              <a:off x="5554663" y="1330325"/>
              <a:ext cx="361950" cy="60325"/>
            </a:xfrm>
            <a:custGeom>
              <a:avLst/>
              <a:gdLst>
                <a:gd name="T0" fmla="*/ 86 w 96"/>
                <a:gd name="T1" fmla="*/ 0 h 16"/>
                <a:gd name="T2" fmla="*/ 10 w 96"/>
                <a:gd name="T3" fmla="*/ 0 h 16"/>
                <a:gd name="T4" fmla="*/ 0 w 96"/>
                <a:gd name="T5" fmla="*/ 8 h 16"/>
                <a:gd name="T6" fmla="*/ 10 w 96"/>
                <a:gd name="T7" fmla="*/ 16 h 16"/>
                <a:gd name="T8" fmla="*/ 86 w 96"/>
                <a:gd name="T9" fmla="*/ 16 h 16"/>
                <a:gd name="T10" fmla="*/ 96 w 96"/>
                <a:gd name="T11" fmla="*/ 8 h 16"/>
                <a:gd name="T12" fmla="*/ 86 w 96"/>
                <a:gd name="T13" fmla="*/ 0 h 16"/>
                <a:gd name="T14" fmla="*/ 85 w 96"/>
                <a:gd name="T15" fmla="*/ 6 h 16"/>
                <a:gd name="T16" fmla="*/ 73 w 96"/>
                <a:gd name="T17" fmla="*/ 14 h 16"/>
                <a:gd name="T18" fmla="*/ 72 w 96"/>
                <a:gd name="T19" fmla="*/ 14 h 16"/>
                <a:gd name="T20" fmla="*/ 71 w 96"/>
                <a:gd name="T21" fmla="*/ 14 h 16"/>
                <a:gd name="T22" fmla="*/ 47 w 96"/>
                <a:gd name="T23" fmla="*/ 6 h 16"/>
                <a:gd name="T24" fmla="*/ 46 w 96"/>
                <a:gd name="T25" fmla="*/ 4 h 16"/>
                <a:gd name="T26" fmla="*/ 48 w 96"/>
                <a:gd name="T27" fmla="*/ 2 h 16"/>
                <a:gd name="T28" fmla="*/ 84 w 96"/>
                <a:gd name="T29" fmla="*/ 2 h 16"/>
                <a:gd name="T30" fmla="*/ 86 w 96"/>
                <a:gd name="T31" fmla="*/ 3 h 16"/>
                <a:gd name="T32" fmla="*/ 85 w 96"/>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6">
                  <a:moveTo>
                    <a:pt x="86" y="0"/>
                  </a:moveTo>
                  <a:cubicBezTo>
                    <a:pt x="10" y="0"/>
                    <a:pt x="10" y="0"/>
                    <a:pt x="10" y="0"/>
                  </a:cubicBezTo>
                  <a:cubicBezTo>
                    <a:pt x="4" y="0"/>
                    <a:pt x="0" y="3"/>
                    <a:pt x="0" y="8"/>
                  </a:cubicBezTo>
                  <a:cubicBezTo>
                    <a:pt x="0" y="13"/>
                    <a:pt x="4" y="16"/>
                    <a:pt x="10" y="16"/>
                  </a:cubicBezTo>
                  <a:cubicBezTo>
                    <a:pt x="86" y="16"/>
                    <a:pt x="86" y="16"/>
                    <a:pt x="86" y="16"/>
                  </a:cubicBezTo>
                  <a:cubicBezTo>
                    <a:pt x="92" y="16"/>
                    <a:pt x="96" y="13"/>
                    <a:pt x="96" y="8"/>
                  </a:cubicBezTo>
                  <a:cubicBezTo>
                    <a:pt x="96" y="3"/>
                    <a:pt x="92" y="0"/>
                    <a:pt x="86" y="0"/>
                  </a:cubicBezTo>
                  <a:close/>
                  <a:moveTo>
                    <a:pt x="85" y="6"/>
                  </a:moveTo>
                  <a:cubicBezTo>
                    <a:pt x="73" y="14"/>
                    <a:pt x="73" y="14"/>
                    <a:pt x="73" y="14"/>
                  </a:cubicBezTo>
                  <a:cubicBezTo>
                    <a:pt x="73" y="14"/>
                    <a:pt x="72" y="14"/>
                    <a:pt x="72" y="14"/>
                  </a:cubicBezTo>
                  <a:cubicBezTo>
                    <a:pt x="72" y="14"/>
                    <a:pt x="72" y="14"/>
                    <a:pt x="71" y="14"/>
                  </a:cubicBezTo>
                  <a:cubicBezTo>
                    <a:pt x="47" y="6"/>
                    <a:pt x="47" y="6"/>
                    <a:pt x="47" y="6"/>
                  </a:cubicBezTo>
                  <a:cubicBezTo>
                    <a:pt x="46" y="6"/>
                    <a:pt x="46" y="5"/>
                    <a:pt x="46" y="4"/>
                  </a:cubicBezTo>
                  <a:cubicBezTo>
                    <a:pt x="46" y="3"/>
                    <a:pt x="47" y="2"/>
                    <a:pt x="48" y="2"/>
                  </a:cubicBezTo>
                  <a:cubicBezTo>
                    <a:pt x="84" y="2"/>
                    <a:pt x="84" y="2"/>
                    <a:pt x="84" y="2"/>
                  </a:cubicBezTo>
                  <a:cubicBezTo>
                    <a:pt x="85" y="2"/>
                    <a:pt x="86" y="3"/>
                    <a:pt x="86" y="3"/>
                  </a:cubicBezTo>
                  <a:cubicBezTo>
                    <a:pt x="86" y="4"/>
                    <a:pt x="86" y="5"/>
                    <a:pt x="8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54">
              <a:extLst>
                <a:ext uri="{FF2B5EF4-FFF2-40B4-BE49-F238E27FC236}">
                  <a16:creationId xmlns:a16="http://schemas.microsoft.com/office/drawing/2014/main" id="{05A499DC-D486-46CF-A1D0-675C5D090B3E}"/>
                </a:ext>
              </a:extLst>
            </p:cNvPr>
            <p:cNvSpPr>
              <a:spLocks/>
            </p:cNvSpPr>
            <p:nvPr/>
          </p:nvSpPr>
          <p:spPr bwMode="auto">
            <a:xfrm>
              <a:off x="5584826" y="1398588"/>
              <a:ext cx="301625" cy="44450"/>
            </a:xfrm>
            <a:custGeom>
              <a:avLst/>
              <a:gdLst>
                <a:gd name="T0" fmla="*/ 78 w 80"/>
                <a:gd name="T1" fmla="*/ 0 h 12"/>
                <a:gd name="T2" fmla="*/ 2 w 80"/>
                <a:gd name="T3" fmla="*/ 0 h 12"/>
                <a:gd name="T4" fmla="*/ 0 w 80"/>
                <a:gd name="T5" fmla="*/ 2 h 12"/>
                <a:gd name="T6" fmla="*/ 0 w 80"/>
                <a:gd name="T7" fmla="*/ 4 h 12"/>
                <a:gd name="T8" fmla="*/ 10 w 80"/>
                <a:gd name="T9" fmla="*/ 12 h 12"/>
                <a:gd name="T10" fmla="*/ 70 w 80"/>
                <a:gd name="T11" fmla="*/ 12 h 12"/>
                <a:gd name="T12" fmla="*/ 80 w 80"/>
                <a:gd name="T13" fmla="*/ 4 h 12"/>
                <a:gd name="T14" fmla="*/ 80 w 80"/>
                <a:gd name="T15" fmla="*/ 2 h 12"/>
                <a:gd name="T16" fmla="*/ 78 w 8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2">
                  <a:moveTo>
                    <a:pt x="78" y="0"/>
                  </a:moveTo>
                  <a:cubicBezTo>
                    <a:pt x="2" y="0"/>
                    <a:pt x="2" y="0"/>
                    <a:pt x="2" y="0"/>
                  </a:cubicBezTo>
                  <a:cubicBezTo>
                    <a:pt x="1" y="0"/>
                    <a:pt x="0" y="1"/>
                    <a:pt x="0" y="2"/>
                  </a:cubicBezTo>
                  <a:cubicBezTo>
                    <a:pt x="0" y="4"/>
                    <a:pt x="0" y="4"/>
                    <a:pt x="0" y="4"/>
                  </a:cubicBezTo>
                  <a:cubicBezTo>
                    <a:pt x="0" y="9"/>
                    <a:pt x="4" y="12"/>
                    <a:pt x="10" y="12"/>
                  </a:cubicBezTo>
                  <a:cubicBezTo>
                    <a:pt x="70" y="12"/>
                    <a:pt x="70" y="12"/>
                    <a:pt x="70" y="12"/>
                  </a:cubicBezTo>
                  <a:cubicBezTo>
                    <a:pt x="76" y="12"/>
                    <a:pt x="80" y="9"/>
                    <a:pt x="80" y="4"/>
                  </a:cubicBezTo>
                  <a:cubicBezTo>
                    <a:pt x="80" y="2"/>
                    <a:pt x="80" y="2"/>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55">
              <a:extLst>
                <a:ext uri="{FF2B5EF4-FFF2-40B4-BE49-F238E27FC236}">
                  <a16:creationId xmlns:a16="http://schemas.microsoft.com/office/drawing/2014/main" id="{10581E59-D144-494D-ACAE-545047AD674A}"/>
                </a:ext>
              </a:extLst>
            </p:cNvPr>
            <p:cNvSpPr>
              <a:spLocks noEditPoints="1"/>
            </p:cNvSpPr>
            <p:nvPr/>
          </p:nvSpPr>
          <p:spPr bwMode="auto">
            <a:xfrm>
              <a:off x="5554663" y="1082675"/>
              <a:ext cx="361950" cy="241300"/>
            </a:xfrm>
            <a:custGeom>
              <a:avLst/>
              <a:gdLst>
                <a:gd name="T0" fmla="*/ 96 w 96"/>
                <a:gd name="T1" fmla="*/ 44 h 64"/>
                <a:gd name="T2" fmla="*/ 88 w 96"/>
                <a:gd name="T3" fmla="*/ 36 h 64"/>
                <a:gd name="T4" fmla="*/ 48 w 96"/>
                <a:gd name="T5" fmla="*/ 0 h 64"/>
                <a:gd name="T6" fmla="*/ 8 w 96"/>
                <a:gd name="T7" fmla="*/ 36 h 64"/>
                <a:gd name="T8" fmla="*/ 0 w 96"/>
                <a:gd name="T9" fmla="*/ 44 h 64"/>
                <a:gd name="T10" fmla="*/ 2 w 96"/>
                <a:gd name="T11" fmla="*/ 49 h 64"/>
                <a:gd name="T12" fmla="*/ 0 w 96"/>
                <a:gd name="T13" fmla="*/ 54 h 64"/>
                <a:gd name="T14" fmla="*/ 10 w 96"/>
                <a:gd name="T15" fmla="*/ 64 h 64"/>
                <a:gd name="T16" fmla="*/ 86 w 96"/>
                <a:gd name="T17" fmla="*/ 64 h 64"/>
                <a:gd name="T18" fmla="*/ 96 w 96"/>
                <a:gd name="T19" fmla="*/ 54 h 64"/>
                <a:gd name="T20" fmla="*/ 94 w 96"/>
                <a:gd name="T21" fmla="*/ 49 h 64"/>
                <a:gd name="T22" fmla="*/ 96 w 96"/>
                <a:gd name="T23" fmla="*/ 44 h 64"/>
                <a:gd name="T24" fmla="*/ 68 w 96"/>
                <a:gd name="T25" fmla="*/ 16 h 64"/>
                <a:gd name="T26" fmla="*/ 70 w 96"/>
                <a:gd name="T27" fmla="*/ 18 h 64"/>
                <a:gd name="T28" fmla="*/ 68 w 96"/>
                <a:gd name="T29" fmla="*/ 20 h 64"/>
                <a:gd name="T30" fmla="*/ 66 w 96"/>
                <a:gd name="T31" fmla="*/ 18 h 64"/>
                <a:gd name="T32" fmla="*/ 68 w 96"/>
                <a:gd name="T33" fmla="*/ 16 h 64"/>
                <a:gd name="T34" fmla="*/ 58 w 96"/>
                <a:gd name="T35" fmla="*/ 12 h 64"/>
                <a:gd name="T36" fmla="*/ 60 w 96"/>
                <a:gd name="T37" fmla="*/ 14 h 64"/>
                <a:gd name="T38" fmla="*/ 58 w 96"/>
                <a:gd name="T39" fmla="*/ 16 h 64"/>
                <a:gd name="T40" fmla="*/ 56 w 96"/>
                <a:gd name="T41" fmla="*/ 14 h 64"/>
                <a:gd name="T42" fmla="*/ 58 w 96"/>
                <a:gd name="T43" fmla="*/ 12 h 64"/>
                <a:gd name="T44" fmla="*/ 48 w 96"/>
                <a:gd name="T45" fmla="*/ 16 h 64"/>
                <a:gd name="T46" fmla="*/ 50 w 96"/>
                <a:gd name="T47" fmla="*/ 18 h 64"/>
                <a:gd name="T48" fmla="*/ 48 w 96"/>
                <a:gd name="T49" fmla="*/ 20 h 64"/>
                <a:gd name="T50" fmla="*/ 46 w 96"/>
                <a:gd name="T51" fmla="*/ 18 h 64"/>
                <a:gd name="T52" fmla="*/ 48 w 96"/>
                <a:gd name="T53" fmla="*/ 16 h 64"/>
                <a:gd name="T54" fmla="*/ 38 w 96"/>
                <a:gd name="T55" fmla="*/ 12 h 64"/>
                <a:gd name="T56" fmla="*/ 40 w 96"/>
                <a:gd name="T57" fmla="*/ 14 h 64"/>
                <a:gd name="T58" fmla="*/ 38 w 96"/>
                <a:gd name="T59" fmla="*/ 16 h 64"/>
                <a:gd name="T60" fmla="*/ 36 w 96"/>
                <a:gd name="T61" fmla="*/ 14 h 64"/>
                <a:gd name="T62" fmla="*/ 38 w 96"/>
                <a:gd name="T63" fmla="*/ 12 h 64"/>
                <a:gd name="T64" fmla="*/ 28 w 96"/>
                <a:gd name="T65" fmla="*/ 16 h 64"/>
                <a:gd name="T66" fmla="*/ 30 w 96"/>
                <a:gd name="T67" fmla="*/ 18 h 64"/>
                <a:gd name="T68" fmla="*/ 28 w 96"/>
                <a:gd name="T69" fmla="*/ 20 h 64"/>
                <a:gd name="T70" fmla="*/ 26 w 96"/>
                <a:gd name="T71" fmla="*/ 18 h 64"/>
                <a:gd name="T72" fmla="*/ 28 w 96"/>
                <a:gd name="T73" fmla="*/ 16 h 64"/>
                <a:gd name="T74" fmla="*/ 86 w 96"/>
                <a:gd name="T75" fmla="*/ 48 h 64"/>
                <a:gd name="T76" fmla="*/ 81 w 96"/>
                <a:gd name="T77" fmla="*/ 47 h 64"/>
                <a:gd name="T78" fmla="*/ 80 w 96"/>
                <a:gd name="T79" fmla="*/ 46 h 64"/>
                <a:gd name="T80" fmla="*/ 78 w 96"/>
                <a:gd name="T81" fmla="*/ 47 h 64"/>
                <a:gd name="T82" fmla="*/ 70 w 96"/>
                <a:gd name="T83" fmla="*/ 52 h 64"/>
                <a:gd name="T84" fmla="*/ 62 w 96"/>
                <a:gd name="T85" fmla="*/ 47 h 64"/>
                <a:gd name="T86" fmla="*/ 60 w 96"/>
                <a:gd name="T87" fmla="*/ 46 h 64"/>
                <a:gd name="T88" fmla="*/ 58 w 96"/>
                <a:gd name="T89" fmla="*/ 47 h 64"/>
                <a:gd name="T90" fmla="*/ 48 w 96"/>
                <a:gd name="T91" fmla="*/ 52 h 64"/>
                <a:gd name="T92" fmla="*/ 38 w 96"/>
                <a:gd name="T93" fmla="*/ 47 h 64"/>
                <a:gd name="T94" fmla="*/ 36 w 96"/>
                <a:gd name="T95" fmla="*/ 46 h 64"/>
                <a:gd name="T96" fmla="*/ 34 w 96"/>
                <a:gd name="T97" fmla="*/ 47 h 64"/>
                <a:gd name="T98" fmla="*/ 26 w 96"/>
                <a:gd name="T99" fmla="*/ 52 h 64"/>
                <a:gd name="T100" fmla="*/ 18 w 96"/>
                <a:gd name="T101" fmla="*/ 47 h 64"/>
                <a:gd name="T102" fmla="*/ 16 w 96"/>
                <a:gd name="T103" fmla="*/ 46 h 64"/>
                <a:gd name="T104" fmla="*/ 15 w 96"/>
                <a:gd name="T105" fmla="*/ 47 h 64"/>
                <a:gd name="T106" fmla="*/ 10 w 96"/>
                <a:gd name="T107" fmla="*/ 48 h 64"/>
                <a:gd name="T108" fmla="*/ 4 w 96"/>
                <a:gd name="T109" fmla="*/ 44 h 64"/>
                <a:gd name="T110" fmla="*/ 10 w 96"/>
                <a:gd name="T111" fmla="*/ 40 h 64"/>
                <a:gd name="T112" fmla="*/ 86 w 96"/>
                <a:gd name="T113" fmla="*/ 40 h 64"/>
                <a:gd name="T114" fmla="*/ 92 w 96"/>
                <a:gd name="T115" fmla="*/ 44 h 64"/>
                <a:gd name="T116" fmla="*/ 86 w 96"/>
                <a:gd name="T1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64">
                  <a:moveTo>
                    <a:pt x="96" y="44"/>
                  </a:moveTo>
                  <a:cubicBezTo>
                    <a:pt x="96" y="39"/>
                    <a:pt x="91" y="37"/>
                    <a:pt x="88" y="36"/>
                  </a:cubicBezTo>
                  <a:cubicBezTo>
                    <a:pt x="87" y="16"/>
                    <a:pt x="70" y="0"/>
                    <a:pt x="48" y="0"/>
                  </a:cubicBezTo>
                  <a:cubicBezTo>
                    <a:pt x="26" y="0"/>
                    <a:pt x="9" y="16"/>
                    <a:pt x="8" y="36"/>
                  </a:cubicBezTo>
                  <a:cubicBezTo>
                    <a:pt x="5" y="37"/>
                    <a:pt x="0" y="39"/>
                    <a:pt x="0" y="44"/>
                  </a:cubicBezTo>
                  <a:cubicBezTo>
                    <a:pt x="0" y="46"/>
                    <a:pt x="1" y="48"/>
                    <a:pt x="2" y="49"/>
                  </a:cubicBezTo>
                  <a:cubicBezTo>
                    <a:pt x="1" y="50"/>
                    <a:pt x="0" y="52"/>
                    <a:pt x="0" y="54"/>
                  </a:cubicBezTo>
                  <a:cubicBezTo>
                    <a:pt x="0" y="60"/>
                    <a:pt x="4" y="64"/>
                    <a:pt x="10" y="64"/>
                  </a:cubicBezTo>
                  <a:cubicBezTo>
                    <a:pt x="86" y="64"/>
                    <a:pt x="86" y="64"/>
                    <a:pt x="86" y="64"/>
                  </a:cubicBezTo>
                  <a:cubicBezTo>
                    <a:pt x="92" y="64"/>
                    <a:pt x="96" y="60"/>
                    <a:pt x="96" y="54"/>
                  </a:cubicBezTo>
                  <a:cubicBezTo>
                    <a:pt x="96" y="52"/>
                    <a:pt x="95" y="50"/>
                    <a:pt x="94" y="49"/>
                  </a:cubicBezTo>
                  <a:cubicBezTo>
                    <a:pt x="95" y="48"/>
                    <a:pt x="96" y="46"/>
                    <a:pt x="96" y="44"/>
                  </a:cubicBezTo>
                  <a:close/>
                  <a:moveTo>
                    <a:pt x="68" y="16"/>
                  </a:moveTo>
                  <a:cubicBezTo>
                    <a:pt x="69" y="16"/>
                    <a:pt x="70" y="17"/>
                    <a:pt x="70" y="18"/>
                  </a:cubicBezTo>
                  <a:cubicBezTo>
                    <a:pt x="70" y="19"/>
                    <a:pt x="69" y="20"/>
                    <a:pt x="68" y="20"/>
                  </a:cubicBezTo>
                  <a:cubicBezTo>
                    <a:pt x="67" y="20"/>
                    <a:pt x="66" y="19"/>
                    <a:pt x="66" y="18"/>
                  </a:cubicBezTo>
                  <a:cubicBezTo>
                    <a:pt x="66" y="17"/>
                    <a:pt x="67" y="16"/>
                    <a:pt x="68" y="16"/>
                  </a:cubicBezTo>
                  <a:close/>
                  <a:moveTo>
                    <a:pt x="58" y="12"/>
                  </a:moveTo>
                  <a:cubicBezTo>
                    <a:pt x="59" y="12"/>
                    <a:pt x="60" y="13"/>
                    <a:pt x="60" y="14"/>
                  </a:cubicBezTo>
                  <a:cubicBezTo>
                    <a:pt x="60" y="15"/>
                    <a:pt x="59" y="16"/>
                    <a:pt x="58" y="16"/>
                  </a:cubicBezTo>
                  <a:cubicBezTo>
                    <a:pt x="57" y="16"/>
                    <a:pt x="56" y="15"/>
                    <a:pt x="56" y="14"/>
                  </a:cubicBezTo>
                  <a:cubicBezTo>
                    <a:pt x="56" y="13"/>
                    <a:pt x="57" y="12"/>
                    <a:pt x="58" y="12"/>
                  </a:cubicBezTo>
                  <a:close/>
                  <a:moveTo>
                    <a:pt x="48" y="16"/>
                  </a:moveTo>
                  <a:cubicBezTo>
                    <a:pt x="49" y="16"/>
                    <a:pt x="50" y="17"/>
                    <a:pt x="50" y="18"/>
                  </a:cubicBezTo>
                  <a:cubicBezTo>
                    <a:pt x="50" y="19"/>
                    <a:pt x="49" y="20"/>
                    <a:pt x="48" y="20"/>
                  </a:cubicBezTo>
                  <a:cubicBezTo>
                    <a:pt x="47" y="20"/>
                    <a:pt x="46" y="19"/>
                    <a:pt x="46" y="18"/>
                  </a:cubicBezTo>
                  <a:cubicBezTo>
                    <a:pt x="46" y="17"/>
                    <a:pt x="47" y="16"/>
                    <a:pt x="48" y="16"/>
                  </a:cubicBezTo>
                  <a:close/>
                  <a:moveTo>
                    <a:pt x="38" y="12"/>
                  </a:moveTo>
                  <a:cubicBezTo>
                    <a:pt x="39" y="12"/>
                    <a:pt x="40" y="13"/>
                    <a:pt x="40" y="14"/>
                  </a:cubicBezTo>
                  <a:cubicBezTo>
                    <a:pt x="40" y="15"/>
                    <a:pt x="39" y="16"/>
                    <a:pt x="38" y="16"/>
                  </a:cubicBezTo>
                  <a:cubicBezTo>
                    <a:pt x="37" y="16"/>
                    <a:pt x="36" y="15"/>
                    <a:pt x="36" y="14"/>
                  </a:cubicBezTo>
                  <a:cubicBezTo>
                    <a:pt x="36" y="13"/>
                    <a:pt x="37" y="12"/>
                    <a:pt x="38" y="12"/>
                  </a:cubicBezTo>
                  <a:close/>
                  <a:moveTo>
                    <a:pt x="28" y="16"/>
                  </a:moveTo>
                  <a:cubicBezTo>
                    <a:pt x="29" y="16"/>
                    <a:pt x="30" y="17"/>
                    <a:pt x="30" y="18"/>
                  </a:cubicBezTo>
                  <a:cubicBezTo>
                    <a:pt x="30" y="19"/>
                    <a:pt x="29" y="20"/>
                    <a:pt x="28" y="20"/>
                  </a:cubicBezTo>
                  <a:cubicBezTo>
                    <a:pt x="27" y="20"/>
                    <a:pt x="26" y="19"/>
                    <a:pt x="26" y="18"/>
                  </a:cubicBezTo>
                  <a:cubicBezTo>
                    <a:pt x="26" y="17"/>
                    <a:pt x="27" y="16"/>
                    <a:pt x="28" y="16"/>
                  </a:cubicBezTo>
                  <a:close/>
                  <a:moveTo>
                    <a:pt x="86" y="48"/>
                  </a:moveTo>
                  <a:cubicBezTo>
                    <a:pt x="84" y="48"/>
                    <a:pt x="82" y="47"/>
                    <a:pt x="81" y="47"/>
                  </a:cubicBezTo>
                  <a:cubicBezTo>
                    <a:pt x="81" y="46"/>
                    <a:pt x="80" y="46"/>
                    <a:pt x="80" y="46"/>
                  </a:cubicBezTo>
                  <a:cubicBezTo>
                    <a:pt x="79" y="46"/>
                    <a:pt x="79" y="47"/>
                    <a:pt x="78" y="47"/>
                  </a:cubicBezTo>
                  <a:cubicBezTo>
                    <a:pt x="77" y="49"/>
                    <a:pt x="75" y="52"/>
                    <a:pt x="70" y="52"/>
                  </a:cubicBezTo>
                  <a:cubicBezTo>
                    <a:pt x="66" y="52"/>
                    <a:pt x="63" y="51"/>
                    <a:pt x="62" y="47"/>
                  </a:cubicBezTo>
                  <a:cubicBezTo>
                    <a:pt x="62" y="46"/>
                    <a:pt x="61" y="46"/>
                    <a:pt x="60" y="46"/>
                  </a:cubicBezTo>
                  <a:cubicBezTo>
                    <a:pt x="59" y="46"/>
                    <a:pt x="58" y="46"/>
                    <a:pt x="58" y="47"/>
                  </a:cubicBezTo>
                  <a:cubicBezTo>
                    <a:pt x="57" y="51"/>
                    <a:pt x="52" y="52"/>
                    <a:pt x="48" y="52"/>
                  </a:cubicBezTo>
                  <a:cubicBezTo>
                    <a:pt x="44" y="52"/>
                    <a:pt x="39" y="51"/>
                    <a:pt x="38" y="47"/>
                  </a:cubicBezTo>
                  <a:cubicBezTo>
                    <a:pt x="38" y="46"/>
                    <a:pt x="37" y="46"/>
                    <a:pt x="36" y="46"/>
                  </a:cubicBezTo>
                  <a:cubicBezTo>
                    <a:pt x="35" y="46"/>
                    <a:pt x="34" y="46"/>
                    <a:pt x="34" y="47"/>
                  </a:cubicBezTo>
                  <a:cubicBezTo>
                    <a:pt x="33" y="51"/>
                    <a:pt x="30" y="52"/>
                    <a:pt x="26" y="52"/>
                  </a:cubicBezTo>
                  <a:cubicBezTo>
                    <a:pt x="21" y="52"/>
                    <a:pt x="19" y="49"/>
                    <a:pt x="18" y="47"/>
                  </a:cubicBezTo>
                  <a:cubicBezTo>
                    <a:pt x="17" y="47"/>
                    <a:pt x="17" y="46"/>
                    <a:pt x="16" y="46"/>
                  </a:cubicBezTo>
                  <a:cubicBezTo>
                    <a:pt x="16" y="46"/>
                    <a:pt x="15" y="46"/>
                    <a:pt x="15" y="47"/>
                  </a:cubicBezTo>
                  <a:cubicBezTo>
                    <a:pt x="14" y="47"/>
                    <a:pt x="12" y="48"/>
                    <a:pt x="10" y="48"/>
                  </a:cubicBezTo>
                  <a:cubicBezTo>
                    <a:pt x="4" y="48"/>
                    <a:pt x="4" y="45"/>
                    <a:pt x="4" y="44"/>
                  </a:cubicBezTo>
                  <a:cubicBezTo>
                    <a:pt x="4" y="42"/>
                    <a:pt x="8" y="40"/>
                    <a:pt x="10" y="40"/>
                  </a:cubicBezTo>
                  <a:cubicBezTo>
                    <a:pt x="86" y="40"/>
                    <a:pt x="86" y="40"/>
                    <a:pt x="86" y="40"/>
                  </a:cubicBezTo>
                  <a:cubicBezTo>
                    <a:pt x="88" y="40"/>
                    <a:pt x="92" y="42"/>
                    <a:pt x="92" y="44"/>
                  </a:cubicBezTo>
                  <a:cubicBezTo>
                    <a:pt x="92" y="45"/>
                    <a:pt x="92" y="48"/>
                    <a:pt x="8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2" name="Group 11">
            <a:extLst>
              <a:ext uri="{FF2B5EF4-FFF2-40B4-BE49-F238E27FC236}">
                <a16:creationId xmlns:a16="http://schemas.microsoft.com/office/drawing/2014/main" id="{B9ABD17C-8F74-4AC4-99CE-36BAFD6112F7}"/>
              </a:ext>
            </a:extLst>
          </p:cNvPr>
          <p:cNvGrpSpPr/>
          <p:nvPr/>
        </p:nvGrpSpPr>
        <p:grpSpPr>
          <a:xfrm rot="11142038">
            <a:off x="6920086" y="-373447"/>
            <a:ext cx="2123695" cy="2678219"/>
            <a:chOff x="7748588" y="1082675"/>
            <a:chExt cx="285750" cy="360363"/>
          </a:xfrm>
          <a:solidFill>
            <a:schemeClr val="bg1">
              <a:lumMod val="85000"/>
              <a:alpha val="19000"/>
            </a:schemeClr>
          </a:solidFill>
        </p:grpSpPr>
        <p:sp>
          <p:nvSpPr>
            <p:cNvPr id="17" name="Freeform 56">
              <a:extLst>
                <a:ext uri="{FF2B5EF4-FFF2-40B4-BE49-F238E27FC236}">
                  <a16:creationId xmlns:a16="http://schemas.microsoft.com/office/drawing/2014/main" id="{85A85193-B92E-4D2B-BEFE-89A23BC388F9}"/>
                </a:ext>
              </a:extLst>
            </p:cNvPr>
            <p:cNvSpPr>
              <a:spLocks noEditPoints="1"/>
            </p:cNvSpPr>
            <p:nvPr/>
          </p:nvSpPr>
          <p:spPr bwMode="auto">
            <a:xfrm>
              <a:off x="7748588" y="1157288"/>
              <a:ext cx="285750" cy="285750"/>
            </a:xfrm>
            <a:custGeom>
              <a:avLst/>
              <a:gdLst>
                <a:gd name="T0" fmla="*/ 65 w 76"/>
                <a:gd name="T1" fmla="*/ 11 h 76"/>
                <a:gd name="T2" fmla="*/ 62 w 76"/>
                <a:gd name="T3" fmla="*/ 11 h 76"/>
                <a:gd name="T4" fmla="*/ 40 w 76"/>
                <a:gd name="T5" fmla="*/ 33 h 76"/>
                <a:gd name="T6" fmla="*/ 40 w 76"/>
                <a:gd name="T7" fmla="*/ 2 h 76"/>
                <a:gd name="T8" fmla="*/ 38 w 76"/>
                <a:gd name="T9" fmla="*/ 0 h 76"/>
                <a:gd name="T10" fmla="*/ 0 w 76"/>
                <a:gd name="T11" fmla="*/ 38 h 76"/>
                <a:gd name="T12" fmla="*/ 38 w 76"/>
                <a:gd name="T13" fmla="*/ 76 h 76"/>
                <a:gd name="T14" fmla="*/ 76 w 76"/>
                <a:gd name="T15" fmla="*/ 38 h 76"/>
                <a:gd name="T16" fmla="*/ 65 w 76"/>
                <a:gd name="T17" fmla="*/ 11 h 76"/>
                <a:gd name="T18" fmla="*/ 53 w 76"/>
                <a:gd name="T19" fmla="*/ 23 h 76"/>
                <a:gd name="T20" fmla="*/ 54 w 76"/>
                <a:gd name="T21" fmla="*/ 24 h 76"/>
                <a:gd name="T22" fmla="*/ 54 w 76"/>
                <a:gd name="T23" fmla="*/ 30 h 76"/>
                <a:gd name="T24" fmla="*/ 48 w 76"/>
                <a:gd name="T25" fmla="*/ 30 h 76"/>
                <a:gd name="T26" fmla="*/ 47 w 76"/>
                <a:gd name="T27" fmla="*/ 29 h 76"/>
                <a:gd name="T28" fmla="*/ 53 w 76"/>
                <a:gd name="T29" fmla="*/ 23 h 76"/>
                <a:gd name="T30" fmla="*/ 60 w 76"/>
                <a:gd name="T31" fmla="*/ 42 h 76"/>
                <a:gd name="T32" fmla="*/ 54 w 76"/>
                <a:gd name="T33" fmla="*/ 48 h 76"/>
                <a:gd name="T34" fmla="*/ 48 w 76"/>
                <a:gd name="T35" fmla="*/ 42 h 76"/>
                <a:gd name="T36" fmla="*/ 54 w 76"/>
                <a:gd name="T37" fmla="*/ 36 h 76"/>
                <a:gd name="T38" fmla="*/ 60 w 76"/>
                <a:gd name="T39" fmla="*/ 42 h 76"/>
                <a:gd name="T40" fmla="*/ 40 w 76"/>
                <a:gd name="T41" fmla="*/ 48 h 76"/>
                <a:gd name="T42" fmla="*/ 46 w 76"/>
                <a:gd name="T43" fmla="*/ 54 h 76"/>
                <a:gd name="T44" fmla="*/ 40 w 76"/>
                <a:gd name="T45" fmla="*/ 60 h 76"/>
                <a:gd name="T46" fmla="*/ 34 w 76"/>
                <a:gd name="T47" fmla="*/ 54 h 76"/>
                <a:gd name="T48" fmla="*/ 40 w 76"/>
                <a:gd name="T49" fmla="*/ 48 h 76"/>
                <a:gd name="T50" fmla="*/ 28 w 76"/>
                <a:gd name="T51" fmla="*/ 30 h 76"/>
                <a:gd name="T52" fmla="*/ 22 w 76"/>
                <a:gd name="T53" fmla="*/ 24 h 76"/>
                <a:gd name="T54" fmla="*/ 28 w 76"/>
                <a:gd name="T55" fmla="*/ 18 h 76"/>
                <a:gd name="T56" fmla="*/ 34 w 76"/>
                <a:gd name="T57" fmla="*/ 24 h 76"/>
                <a:gd name="T58" fmla="*/ 28 w 76"/>
                <a:gd name="T59" fmla="*/ 30 h 76"/>
                <a:gd name="T60" fmla="*/ 30 w 76"/>
                <a:gd name="T61" fmla="*/ 42 h 76"/>
                <a:gd name="T62" fmla="*/ 24 w 76"/>
                <a:gd name="T63" fmla="*/ 48 h 76"/>
                <a:gd name="T64" fmla="*/ 18 w 76"/>
                <a:gd name="T65" fmla="*/ 42 h 76"/>
                <a:gd name="T66" fmla="*/ 24 w 76"/>
                <a:gd name="T67" fmla="*/ 36 h 76"/>
                <a:gd name="T68" fmla="*/ 30 w 76"/>
                <a:gd name="T69" fmla="*/ 42 h 76"/>
                <a:gd name="T70" fmla="*/ 38 w 76"/>
                <a:gd name="T71" fmla="*/ 72 h 76"/>
                <a:gd name="T72" fmla="*/ 4 w 76"/>
                <a:gd name="T73" fmla="*/ 38 h 76"/>
                <a:gd name="T74" fmla="*/ 36 w 76"/>
                <a:gd name="T75" fmla="*/ 4 h 76"/>
                <a:gd name="T76" fmla="*/ 36 w 76"/>
                <a:gd name="T77" fmla="*/ 10 h 76"/>
                <a:gd name="T78" fmla="*/ 10 w 76"/>
                <a:gd name="T79" fmla="*/ 38 h 76"/>
                <a:gd name="T80" fmla="*/ 38 w 76"/>
                <a:gd name="T81" fmla="*/ 66 h 76"/>
                <a:gd name="T82" fmla="*/ 66 w 76"/>
                <a:gd name="T83" fmla="*/ 38 h 76"/>
                <a:gd name="T84" fmla="*/ 59 w 76"/>
                <a:gd name="T85" fmla="*/ 20 h 76"/>
                <a:gd name="T86" fmla="*/ 63 w 76"/>
                <a:gd name="T87" fmla="*/ 15 h 76"/>
                <a:gd name="T88" fmla="*/ 72 w 76"/>
                <a:gd name="T89" fmla="*/ 38 h 76"/>
                <a:gd name="T90" fmla="*/ 38 w 76"/>
                <a:gd name="T91"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6">
                  <a:moveTo>
                    <a:pt x="65" y="11"/>
                  </a:moveTo>
                  <a:cubicBezTo>
                    <a:pt x="64" y="10"/>
                    <a:pt x="63" y="10"/>
                    <a:pt x="62" y="11"/>
                  </a:cubicBezTo>
                  <a:cubicBezTo>
                    <a:pt x="40" y="33"/>
                    <a:pt x="40" y="33"/>
                    <a:pt x="40" y="33"/>
                  </a:cubicBezTo>
                  <a:cubicBezTo>
                    <a:pt x="40" y="2"/>
                    <a:pt x="40" y="2"/>
                    <a:pt x="40" y="2"/>
                  </a:cubicBezTo>
                  <a:cubicBezTo>
                    <a:pt x="40" y="1"/>
                    <a:pt x="39" y="0"/>
                    <a:pt x="38" y="0"/>
                  </a:cubicBezTo>
                  <a:cubicBezTo>
                    <a:pt x="17" y="0"/>
                    <a:pt x="0" y="17"/>
                    <a:pt x="0" y="38"/>
                  </a:cubicBezTo>
                  <a:cubicBezTo>
                    <a:pt x="0" y="59"/>
                    <a:pt x="17" y="76"/>
                    <a:pt x="38" y="76"/>
                  </a:cubicBezTo>
                  <a:cubicBezTo>
                    <a:pt x="59" y="76"/>
                    <a:pt x="76" y="59"/>
                    <a:pt x="76" y="38"/>
                  </a:cubicBezTo>
                  <a:cubicBezTo>
                    <a:pt x="76" y="28"/>
                    <a:pt x="72" y="18"/>
                    <a:pt x="65" y="11"/>
                  </a:cubicBezTo>
                  <a:close/>
                  <a:moveTo>
                    <a:pt x="53" y="23"/>
                  </a:moveTo>
                  <a:cubicBezTo>
                    <a:pt x="54" y="24"/>
                    <a:pt x="54" y="24"/>
                    <a:pt x="54" y="24"/>
                  </a:cubicBezTo>
                  <a:cubicBezTo>
                    <a:pt x="56" y="26"/>
                    <a:pt x="56" y="28"/>
                    <a:pt x="54" y="30"/>
                  </a:cubicBezTo>
                  <a:cubicBezTo>
                    <a:pt x="52" y="32"/>
                    <a:pt x="50" y="32"/>
                    <a:pt x="48" y="30"/>
                  </a:cubicBezTo>
                  <a:cubicBezTo>
                    <a:pt x="47" y="29"/>
                    <a:pt x="47" y="29"/>
                    <a:pt x="47" y="29"/>
                  </a:cubicBezTo>
                  <a:lnTo>
                    <a:pt x="53" y="23"/>
                  </a:lnTo>
                  <a:close/>
                  <a:moveTo>
                    <a:pt x="60" y="42"/>
                  </a:moveTo>
                  <a:cubicBezTo>
                    <a:pt x="60" y="45"/>
                    <a:pt x="57" y="48"/>
                    <a:pt x="54" y="48"/>
                  </a:cubicBezTo>
                  <a:cubicBezTo>
                    <a:pt x="51" y="48"/>
                    <a:pt x="48" y="45"/>
                    <a:pt x="48" y="42"/>
                  </a:cubicBezTo>
                  <a:cubicBezTo>
                    <a:pt x="48" y="39"/>
                    <a:pt x="51" y="36"/>
                    <a:pt x="54" y="36"/>
                  </a:cubicBezTo>
                  <a:cubicBezTo>
                    <a:pt x="57" y="36"/>
                    <a:pt x="60" y="39"/>
                    <a:pt x="60" y="42"/>
                  </a:cubicBezTo>
                  <a:close/>
                  <a:moveTo>
                    <a:pt x="40" y="48"/>
                  </a:moveTo>
                  <a:cubicBezTo>
                    <a:pt x="43" y="48"/>
                    <a:pt x="46" y="51"/>
                    <a:pt x="46" y="54"/>
                  </a:cubicBezTo>
                  <a:cubicBezTo>
                    <a:pt x="46" y="57"/>
                    <a:pt x="43" y="60"/>
                    <a:pt x="40" y="60"/>
                  </a:cubicBezTo>
                  <a:cubicBezTo>
                    <a:pt x="37" y="60"/>
                    <a:pt x="34" y="57"/>
                    <a:pt x="34" y="54"/>
                  </a:cubicBezTo>
                  <a:cubicBezTo>
                    <a:pt x="34" y="51"/>
                    <a:pt x="37" y="48"/>
                    <a:pt x="40" y="48"/>
                  </a:cubicBezTo>
                  <a:close/>
                  <a:moveTo>
                    <a:pt x="28" y="30"/>
                  </a:moveTo>
                  <a:cubicBezTo>
                    <a:pt x="25" y="30"/>
                    <a:pt x="22" y="27"/>
                    <a:pt x="22" y="24"/>
                  </a:cubicBezTo>
                  <a:cubicBezTo>
                    <a:pt x="22" y="21"/>
                    <a:pt x="25" y="18"/>
                    <a:pt x="28" y="18"/>
                  </a:cubicBezTo>
                  <a:cubicBezTo>
                    <a:pt x="31" y="18"/>
                    <a:pt x="34" y="21"/>
                    <a:pt x="34" y="24"/>
                  </a:cubicBezTo>
                  <a:cubicBezTo>
                    <a:pt x="34" y="27"/>
                    <a:pt x="31" y="30"/>
                    <a:pt x="28" y="30"/>
                  </a:cubicBezTo>
                  <a:close/>
                  <a:moveTo>
                    <a:pt x="30" y="42"/>
                  </a:moveTo>
                  <a:cubicBezTo>
                    <a:pt x="30" y="45"/>
                    <a:pt x="27" y="48"/>
                    <a:pt x="24" y="48"/>
                  </a:cubicBezTo>
                  <a:cubicBezTo>
                    <a:pt x="21" y="48"/>
                    <a:pt x="18" y="45"/>
                    <a:pt x="18" y="42"/>
                  </a:cubicBezTo>
                  <a:cubicBezTo>
                    <a:pt x="18" y="39"/>
                    <a:pt x="21" y="36"/>
                    <a:pt x="24" y="36"/>
                  </a:cubicBezTo>
                  <a:cubicBezTo>
                    <a:pt x="27" y="36"/>
                    <a:pt x="30" y="39"/>
                    <a:pt x="30" y="42"/>
                  </a:cubicBezTo>
                  <a:close/>
                  <a:moveTo>
                    <a:pt x="38" y="72"/>
                  </a:moveTo>
                  <a:cubicBezTo>
                    <a:pt x="19" y="72"/>
                    <a:pt x="4" y="57"/>
                    <a:pt x="4" y="38"/>
                  </a:cubicBezTo>
                  <a:cubicBezTo>
                    <a:pt x="4" y="20"/>
                    <a:pt x="18" y="5"/>
                    <a:pt x="36" y="4"/>
                  </a:cubicBezTo>
                  <a:cubicBezTo>
                    <a:pt x="36" y="10"/>
                    <a:pt x="36" y="10"/>
                    <a:pt x="36" y="10"/>
                  </a:cubicBezTo>
                  <a:cubicBezTo>
                    <a:pt x="21" y="11"/>
                    <a:pt x="10" y="23"/>
                    <a:pt x="10" y="38"/>
                  </a:cubicBezTo>
                  <a:cubicBezTo>
                    <a:pt x="10" y="53"/>
                    <a:pt x="23" y="66"/>
                    <a:pt x="38" y="66"/>
                  </a:cubicBezTo>
                  <a:cubicBezTo>
                    <a:pt x="53" y="66"/>
                    <a:pt x="66" y="53"/>
                    <a:pt x="66" y="38"/>
                  </a:cubicBezTo>
                  <a:cubicBezTo>
                    <a:pt x="66" y="31"/>
                    <a:pt x="63" y="25"/>
                    <a:pt x="59" y="20"/>
                  </a:cubicBezTo>
                  <a:cubicBezTo>
                    <a:pt x="63" y="15"/>
                    <a:pt x="63" y="15"/>
                    <a:pt x="63" y="15"/>
                  </a:cubicBezTo>
                  <a:cubicBezTo>
                    <a:pt x="69" y="22"/>
                    <a:pt x="72" y="30"/>
                    <a:pt x="72" y="38"/>
                  </a:cubicBezTo>
                  <a:cubicBezTo>
                    <a:pt x="72" y="57"/>
                    <a:pt x="57" y="72"/>
                    <a:pt x="3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57">
              <a:extLst>
                <a:ext uri="{FF2B5EF4-FFF2-40B4-BE49-F238E27FC236}">
                  <a16:creationId xmlns:a16="http://schemas.microsoft.com/office/drawing/2014/main" id="{542BDDBE-4FBE-4697-866D-40DE8C30B724}"/>
                </a:ext>
              </a:extLst>
            </p:cNvPr>
            <p:cNvSpPr>
              <a:spLocks noEditPoints="1"/>
            </p:cNvSpPr>
            <p:nvPr/>
          </p:nvSpPr>
          <p:spPr bwMode="auto">
            <a:xfrm>
              <a:off x="7913688" y="1082675"/>
              <a:ext cx="109538" cy="150813"/>
            </a:xfrm>
            <a:custGeom>
              <a:avLst/>
              <a:gdLst>
                <a:gd name="T0" fmla="*/ 1 w 29"/>
                <a:gd name="T1" fmla="*/ 40 h 40"/>
                <a:gd name="T2" fmla="*/ 3 w 29"/>
                <a:gd name="T3" fmla="*/ 39 h 40"/>
                <a:gd name="T4" fmla="*/ 29 w 29"/>
                <a:gd name="T5" fmla="*/ 13 h 40"/>
                <a:gd name="T6" fmla="*/ 29 w 29"/>
                <a:gd name="T7" fmla="*/ 12 h 40"/>
                <a:gd name="T8" fmla="*/ 29 w 29"/>
                <a:gd name="T9" fmla="*/ 11 h 40"/>
                <a:gd name="T10" fmla="*/ 2 w 29"/>
                <a:gd name="T11" fmla="*/ 0 h 40"/>
                <a:gd name="T12" fmla="*/ 0 w 29"/>
                <a:gd name="T13" fmla="*/ 2 h 40"/>
                <a:gd name="T14" fmla="*/ 0 w 29"/>
                <a:gd name="T15" fmla="*/ 10 h 40"/>
                <a:gd name="T16" fmla="*/ 0 w 29"/>
                <a:gd name="T17" fmla="*/ 38 h 40"/>
                <a:gd name="T18" fmla="*/ 1 w 29"/>
                <a:gd name="T19" fmla="*/ 40 h 40"/>
                <a:gd name="T20" fmla="*/ 11 w 29"/>
                <a:gd name="T21" fmla="*/ 29 h 40"/>
                <a:gd name="T22" fmla="*/ 10 w 29"/>
                <a:gd name="T23" fmla="*/ 28 h 40"/>
                <a:gd name="T24" fmla="*/ 10 w 29"/>
                <a:gd name="T25" fmla="*/ 22 h 40"/>
                <a:gd name="T26" fmla="*/ 16 w 29"/>
                <a:gd name="T27" fmla="*/ 22 h 40"/>
                <a:gd name="T28" fmla="*/ 17 w 29"/>
                <a:gd name="T29" fmla="*/ 23 h 40"/>
                <a:gd name="T30" fmla="*/ 11 w 29"/>
                <a:gd name="T31" fmla="*/ 29 h 40"/>
                <a:gd name="T32" fmla="*/ 4 w 29"/>
                <a:gd name="T33" fmla="*/ 4 h 40"/>
                <a:gd name="T34" fmla="*/ 25 w 29"/>
                <a:gd name="T35" fmla="*/ 12 h 40"/>
                <a:gd name="T36" fmla="*/ 22 w 29"/>
                <a:gd name="T37" fmla="*/ 15 h 40"/>
                <a:gd name="T38" fmla="*/ 4 w 29"/>
                <a:gd name="T39" fmla="*/ 8 h 40"/>
                <a:gd name="T40" fmla="*/ 4 w 29"/>
                <a:gd name="T4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40">
                  <a:moveTo>
                    <a:pt x="1" y="40"/>
                  </a:moveTo>
                  <a:cubicBezTo>
                    <a:pt x="2" y="40"/>
                    <a:pt x="3" y="40"/>
                    <a:pt x="3" y="39"/>
                  </a:cubicBezTo>
                  <a:cubicBezTo>
                    <a:pt x="29" y="13"/>
                    <a:pt x="29" y="13"/>
                    <a:pt x="29" y="13"/>
                  </a:cubicBezTo>
                  <a:cubicBezTo>
                    <a:pt x="29" y="13"/>
                    <a:pt x="29" y="13"/>
                    <a:pt x="29" y="12"/>
                  </a:cubicBezTo>
                  <a:cubicBezTo>
                    <a:pt x="29" y="11"/>
                    <a:pt x="29" y="11"/>
                    <a:pt x="29" y="11"/>
                  </a:cubicBezTo>
                  <a:cubicBezTo>
                    <a:pt x="21" y="4"/>
                    <a:pt x="12" y="0"/>
                    <a:pt x="2" y="0"/>
                  </a:cubicBezTo>
                  <a:cubicBezTo>
                    <a:pt x="1" y="0"/>
                    <a:pt x="0" y="1"/>
                    <a:pt x="0" y="2"/>
                  </a:cubicBezTo>
                  <a:cubicBezTo>
                    <a:pt x="0" y="10"/>
                    <a:pt x="0" y="10"/>
                    <a:pt x="0" y="10"/>
                  </a:cubicBezTo>
                  <a:cubicBezTo>
                    <a:pt x="0" y="38"/>
                    <a:pt x="0" y="38"/>
                    <a:pt x="0" y="38"/>
                  </a:cubicBezTo>
                  <a:cubicBezTo>
                    <a:pt x="0" y="39"/>
                    <a:pt x="0" y="40"/>
                    <a:pt x="1" y="40"/>
                  </a:cubicBezTo>
                  <a:close/>
                  <a:moveTo>
                    <a:pt x="11" y="29"/>
                  </a:moveTo>
                  <a:cubicBezTo>
                    <a:pt x="10" y="28"/>
                    <a:pt x="10" y="28"/>
                    <a:pt x="10" y="28"/>
                  </a:cubicBezTo>
                  <a:cubicBezTo>
                    <a:pt x="8" y="26"/>
                    <a:pt x="8" y="24"/>
                    <a:pt x="10" y="22"/>
                  </a:cubicBezTo>
                  <a:cubicBezTo>
                    <a:pt x="11" y="20"/>
                    <a:pt x="14" y="20"/>
                    <a:pt x="16" y="22"/>
                  </a:cubicBezTo>
                  <a:cubicBezTo>
                    <a:pt x="17" y="23"/>
                    <a:pt x="17" y="23"/>
                    <a:pt x="17" y="23"/>
                  </a:cubicBezTo>
                  <a:lnTo>
                    <a:pt x="11" y="29"/>
                  </a:lnTo>
                  <a:close/>
                  <a:moveTo>
                    <a:pt x="4" y="4"/>
                  </a:moveTo>
                  <a:cubicBezTo>
                    <a:pt x="12" y="5"/>
                    <a:pt x="19" y="7"/>
                    <a:pt x="25" y="12"/>
                  </a:cubicBezTo>
                  <a:cubicBezTo>
                    <a:pt x="22" y="15"/>
                    <a:pt x="22" y="15"/>
                    <a:pt x="22" y="15"/>
                  </a:cubicBezTo>
                  <a:cubicBezTo>
                    <a:pt x="17" y="11"/>
                    <a:pt x="11" y="8"/>
                    <a:pt x="4" y="8"/>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3" name="Group 12">
            <a:extLst>
              <a:ext uri="{FF2B5EF4-FFF2-40B4-BE49-F238E27FC236}">
                <a16:creationId xmlns:a16="http://schemas.microsoft.com/office/drawing/2014/main" id="{7FAA89B4-8D5D-446A-893C-ABF56B695FBE}"/>
              </a:ext>
            </a:extLst>
          </p:cNvPr>
          <p:cNvGrpSpPr/>
          <p:nvPr/>
        </p:nvGrpSpPr>
        <p:grpSpPr>
          <a:xfrm>
            <a:off x="-735949" y="-1028003"/>
            <a:ext cx="2527322" cy="2516240"/>
            <a:chOff x="5554663" y="1082675"/>
            <a:chExt cx="361950" cy="360363"/>
          </a:xfrm>
          <a:solidFill>
            <a:schemeClr val="bg1">
              <a:lumMod val="85000"/>
              <a:alpha val="19000"/>
            </a:schemeClr>
          </a:solidFill>
        </p:grpSpPr>
        <p:sp>
          <p:nvSpPr>
            <p:cNvPr id="14" name="Freeform 53">
              <a:extLst>
                <a:ext uri="{FF2B5EF4-FFF2-40B4-BE49-F238E27FC236}">
                  <a16:creationId xmlns:a16="http://schemas.microsoft.com/office/drawing/2014/main" id="{2B5B17F0-8BEA-46A1-ABC9-93DA55410344}"/>
                </a:ext>
              </a:extLst>
            </p:cNvPr>
            <p:cNvSpPr>
              <a:spLocks noEditPoints="1"/>
            </p:cNvSpPr>
            <p:nvPr/>
          </p:nvSpPr>
          <p:spPr bwMode="auto">
            <a:xfrm>
              <a:off x="5554663" y="1330325"/>
              <a:ext cx="361950" cy="60325"/>
            </a:xfrm>
            <a:custGeom>
              <a:avLst/>
              <a:gdLst>
                <a:gd name="T0" fmla="*/ 86 w 96"/>
                <a:gd name="T1" fmla="*/ 0 h 16"/>
                <a:gd name="T2" fmla="*/ 10 w 96"/>
                <a:gd name="T3" fmla="*/ 0 h 16"/>
                <a:gd name="T4" fmla="*/ 0 w 96"/>
                <a:gd name="T5" fmla="*/ 8 h 16"/>
                <a:gd name="T6" fmla="*/ 10 w 96"/>
                <a:gd name="T7" fmla="*/ 16 h 16"/>
                <a:gd name="T8" fmla="*/ 86 w 96"/>
                <a:gd name="T9" fmla="*/ 16 h 16"/>
                <a:gd name="T10" fmla="*/ 96 w 96"/>
                <a:gd name="T11" fmla="*/ 8 h 16"/>
                <a:gd name="T12" fmla="*/ 86 w 96"/>
                <a:gd name="T13" fmla="*/ 0 h 16"/>
                <a:gd name="T14" fmla="*/ 85 w 96"/>
                <a:gd name="T15" fmla="*/ 6 h 16"/>
                <a:gd name="T16" fmla="*/ 73 w 96"/>
                <a:gd name="T17" fmla="*/ 14 h 16"/>
                <a:gd name="T18" fmla="*/ 72 w 96"/>
                <a:gd name="T19" fmla="*/ 14 h 16"/>
                <a:gd name="T20" fmla="*/ 71 w 96"/>
                <a:gd name="T21" fmla="*/ 14 h 16"/>
                <a:gd name="T22" fmla="*/ 47 w 96"/>
                <a:gd name="T23" fmla="*/ 6 h 16"/>
                <a:gd name="T24" fmla="*/ 46 w 96"/>
                <a:gd name="T25" fmla="*/ 4 h 16"/>
                <a:gd name="T26" fmla="*/ 48 w 96"/>
                <a:gd name="T27" fmla="*/ 2 h 16"/>
                <a:gd name="T28" fmla="*/ 84 w 96"/>
                <a:gd name="T29" fmla="*/ 2 h 16"/>
                <a:gd name="T30" fmla="*/ 86 w 96"/>
                <a:gd name="T31" fmla="*/ 3 h 16"/>
                <a:gd name="T32" fmla="*/ 85 w 96"/>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6">
                  <a:moveTo>
                    <a:pt x="86" y="0"/>
                  </a:moveTo>
                  <a:cubicBezTo>
                    <a:pt x="10" y="0"/>
                    <a:pt x="10" y="0"/>
                    <a:pt x="10" y="0"/>
                  </a:cubicBezTo>
                  <a:cubicBezTo>
                    <a:pt x="4" y="0"/>
                    <a:pt x="0" y="3"/>
                    <a:pt x="0" y="8"/>
                  </a:cubicBezTo>
                  <a:cubicBezTo>
                    <a:pt x="0" y="13"/>
                    <a:pt x="4" y="16"/>
                    <a:pt x="10" y="16"/>
                  </a:cubicBezTo>
                  <a:cubicBezTo>
                    <a:pt x="86" y="16"/>
                    <a:pt x="86" y="16"/>
                    <a:pt x="86" y="16"/>
                  </a:cubicBezTo>
                  <a:cubicBezTo>
                    <a:pt x="92" y="16"/>
                    <a:pt x="96" y="13"/>
                    <a:pt x="96" y="8"/>
                  </a:cubicBezTo>
                  <a:cubicBezTo>
                    <a:pt x="96" y="3"/>
                    <a:pt x="92" y="0"/>
                    <a:pt x="86" y="0"/>
                  </a:cubicBezTo>
                  <a:close/>
                  <a:moveTo>
                    <a:pt x="85" y="6"/>
                  </a:moveTo>
                  <a:cubicBezTo>
                    <a:pt x="73" y="14"/>
                    <a:pt x="73" y="14"/>
                    <a:pt x="73" y="14"/>
                  </a:cubicBezTo>
                  <a:cubicBezTo>
                    <a:pt x="73" y="14"/>
                    <a:pt x="72" y="14"/>
                    <a:pt x="72" y="14"/>
                  </a:cubicBezTo>
                  <a:cubicBezTo>
                    <a:pt x="72" y="14"/>
                    <a:pt x="72" y="14"/>
                    <a:pt x="71" y="14"/>
                  </a:cubicBezTo>
                  <a:cubicBezTo>
                    <a:pt x="47" y="6"/>
                    <a:pt x="47" y="6"/>
                    <a:pt x="47" y="6"/>
                  </a:cubicBezTo>
                  <a:cubicBezTo>
                    <a:pt x="46" y="6"/>
                    <a:pt x="46" y="5"/>
                    <a:pt x="46" y="4"/>
                  </a:cubicBezTo>
                  <a:cubicBezTo>
                    <a:pt x="46" y="3"/>
                    <a:pt x="47" y="2"/>
                    <a:pt x="48" y="2"/>
                  </a:cubicBezTo>
                  <a:cubicBezTo>
                    <a:pt x="84" y="2"/>
                    <a:pt x="84" y="2"/>
                    <a:pt x="84" y="2"/>
                  </a:cubicBezTo>
                  <a:cubicBezTo>
                    <a:pt x="85" y="2"/>
                    <a:pt x="86" y="3"/>
                    <a:pt x="86" y="3"/>
                  </a:cubicBezTo>
                  <a:cubicBezTo>
                    <a:pt x="86" y="4"/>
                    <a:pt x="86" y="5"/>
                    <a:pt x="8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54">
              <a:extLst>
                <a:ext uri="{FF2B5EF4-FFF2-40B4-BE49-F238E27FC236}">
                  <a16:creationId xmlns:a16="http://schemas.microsoft.com/office/drawing/2014/main" id="{EDA83F92-7927-4907-BD14-39173B813286}"/>
                </a:ext>
              </a:extLst>
            </p:cNvPr>
            <p:cNvSpPr>
              <a:spLocks/>
            </p:cNvSpPr>
            <p:nvPr/>
          </p:nvSpPr>
          <p:spPr bwMode="auto">
            <a:xfrm>
              <a:off x="5584826" y="1398588"/>
              <a:ext cx="301625" cy="44450"/>
            </a:xfrm>
            <a:custGeom>
              <a:avLst/>
              <a:gdLst>
                <a:gd name="T0" fmla="*/ 78 w 80"/>
                <a:gd name="T1" fmla="*/ 0 h 12"/>
                <a:gd name="T2" fmla="*/ 2 w 80"/>
                <a:gd name="T3" fmla="*/ 0 h 12"/>
                <a:gd name="T4" fmla="*/ 0 w 80"/>
                <a:gd name="T5" fmla="*/ 2 h 12"/>
                <a:gd name="T6" fmla="*/ 0 w 80"/>
                <a:gd name="T7" fmla="*/ 4 h 12"/>
                <a:gd name="T8" fmla="*/ 10 w 80"/>
                <a:gd name="T9" fmla="*/ 12 h 12"/>
                <a:gd name="T10" fmla="*/ 70 w 80"/>
                <a:gd name="T11" fmla="*/ 12 h 12"/>
                <a:gd name="T12" fmla="*/ 80 w 80"/>
                <a:gd name="T13" fmla="*/ 4 h 12"/>
                <a:gd name="T14" fmla="*/ 80 w 80"/>
                <a:gd name="T15" fmla="*/ 2 h 12"/>
                <a:gd name="T16" fmla="*/ 78 w 8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2">
                  <a:moveTo>
                    <a:pt x="78" y="0"/>
                  </a:moveTo>
                  <a:cubicBezTo>
                    <a:pt x="2" y="0"/>
                    <a:pt x="2" y="0"/>
                    <a:pt x="2" y="0"/>
                  </a:cubicBezTo>
                  <a:cubicBezTo>
                    <a:pt x="1" y="0"/>
                    <a:pt x="0" y="1"/>
                    <a:pt x="0" y="2"/>
                  </a:cubicBezTo>
                  <a:cubicBezTo>
                    <a:pt x="0" y="4"/>
                    <a:pt x="0" y="4"/>
                    <a:pt x="0" y="4"/>
                  </a:cubicBezTo>
                  <a:cubicBezTo>
                    <a:pt x="0" y="9"/>
                    <a:pt x="4" y="12"/>
                    <a:pt x="10" y="12"/>
                  </a:cubicBezTo>
                  <a:cubicBezTo>
                    <a:pt x="70" y="12"/>
                    <a:pt x="70" y="12"/>
                    <a:pt x="70" y="12"/>
                  </a:cubicBezTo>
                  <a:cubicBezTo>
                    <a:pt x="76" y="12"/>
                    <a:pt x="80" y="9"/>
                    <a:pt x="80" y="4"/>
                  </a:cubicBezTo>
                  <a:cubicBezTo>
                    <a:pt x="80" y="2"/>
                    <a:pt x="80" y="2"/>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55">
              <a:extLst>
                <a:ext uri="{FF2B5EF4-FFF2-40B4-BE49-F238E27FC236}">
                  <a16:creationId xmlns:a16="http://schemas.microsoft.com/office/drawing/2014/main" id="{10992416-58B6-40AD-B9DB-85428A0600EA}"/>
                </a:ext>
              </a:extLst>
            </p:cNvPr>
            <p:cNvSpPr>
              <a:spLocks noEditPoints="1"/>
            </p:cNvSpPr>
            <p:nvPr/>
          </p:nvSpPr>
          <p:spPr bwMode="auto">
            <a:xfrm>
              <a:off x="5554663" y="1082675"/>
              <a:ext cx="361950" cy="241300"/>
            </a:xfrm>
            <a:custGeom>
              <a:avLst/>
              <a:gdLst>
                <a:gd name="T0" fmla="*/ 96 w 96"/>
                <a:gd name="T1" fmla="*/ 44 h 64"/>
                <a:gd name="T2" fmla="*/ 88 w 96"/>
                <a:gd name="T3" fmla="*/ 36 h 64"/>
                <a:gd name="T4" fmla="*/ 48 w 96"/>
                <a:gd name="T5" fmla="*/ 0 h 64"/>
                <a:gd name="T6" fmla="*/ 8 w 96"/>
                <a:gd name="T7" fmla="*/ 36 h 64"/>
                <a:gd name="T8" fmla="*/ 0 w 96"/>
                <a:gd name="T9" fmla="*/ 44 h 64"/>
                <a:gd name="T10" fmla="*/ 2 w 96"/>
                <a:gd name="T11" fmla="*/ 49 h 64"/>
                <a:gd name="T12" fmla="*/ 0 w 96"/>
                <a:gd name="T13" fmla="*/ 54 h 64"/>
                <a:gd name="T14" fmla="*/ 10 w 96"/>
                <a:gd name="T15" fmla="*/ 64 h 64"/>
                <a:gd name="T16" fmla="*/ 86 w 96"/>
                <a:gd name="T17" fmla="*/ 64 h 64"/>
                <a:gd name="T18" fmla="*/ 96 w 96"/>
                <a:gd name="T19" fmla="*/ 54 h 64"/>
                <a:gd name="T20" fmla="*/ 94 w 96"/>
                <a:gd name="T21" fmla="*/ 49 h 64"/>
                <a:gd name="T22" fmla="*/ 96 w 96"/>
                <a:gd name="T23" fmla="*/ 44 h 64"/>
                <a:gd name="T24" fmla="*/ 68 w 96"/>
                <a:gd name="T25" fmla="*/ 16 h 64"/>
                <a:gd name="T26" fmla="*/ 70 w 96"/>
                <a:gd name="T27" fmla="*/ 18 h 64"/>
                <a:gd name="T28" fmla="*/ 68 w 96"/>
                <a:gd name="T29" fmla="*/ 20 h 64"/>
                <a:gd name="T30" fmla="*/ 66 w 96"/>
                <a:gd name="T31" fmla="*/ 18 h 64"/>
                <a:gd name="T32" fmla="*/ 68 w 96"/>
                <a:gd name="T33" fmla="*/ 16 h 64"/>
                <a:gd name="T34" fmla="*/ 58 w 96"/>
                <a:gd name="T35" fmla="*/ 12 h 64"/>
                <a:gd name="T36" fmla="*/ 60 w 96"/>
                <a:gd name="T37" fmla="*/ 14 h 64"/>
                <a:gd name="T38" fmla="*/ 58 w 96"/>
                <a:gd name="T39" fmla="*/ 16 h 64"/>
                <a:gd name="T40" fmla="*/ 56 w 96"/>
                <a:gd name="T41" fmla="*/ 14 h 64"/>
                <a:gd name="T42" fmla="*/ 58 w 96"/>
                <a:gd name="T43" fmla="*/ 12 h 64"/>
                <a:gd name="T44" fmla="*/ 48 w 96"/>
                <a:gd name="T45" fmla="*/ 16 h 64"/>
                <a:gd name="T46" fmla="*/ 50 w 96"/>
                <a:gd name="T47" fmla="*/ 18 h 64"/>
                <a:gd name="T48" fmla="*/ 48 w 96"/>
                <a:gd name="T49" fmla="*/ 20 h 64"/>
                <a:gd name="T50" fmla="*/ 46 w 96"/>
                <a:gd name="T51" fmla="*/ 18 h 64"/>
                <a:gd name="T52" fmla="*/ 48 w 96"/>
                <a:gd name="T53" fmla="*/ 16 h 64"/>
                <a:gd name="T54" fmla="*/ 38 w 96"/>
                <a:gd name="T55" fmla="*/ 12 h 64"/>
                <a:gd name="T56" fmla="*/ 40 w 96"/>
                <a:gd name="T57" fmla="*/ 14 h 64"/>
                <a:gd name="T58" fmla="*/ 38 w 96"/>
                <a:gd name="T59" fmla="*/ 16 h 64"/>
                <a:gd name="T60" fmla="*/ 36 w 96"/>
                <a:gd name="T61" fmla="*/ 14 h 64"/>
                <a:gd name="T62" fmla="*/ 38 w 96"/>
                <a:gd name="T63" fmla="*/ 12 h 64"/>
                <a:gd name="T64" fmla="*/ 28 w 96"/>
                <a:gd name="T65" fmla="*/ 16 h 64"/>
                <a:gd name="T66" fmla="*/ 30 w 96"/>
                <a:gd name="T67" fmla="*/ 18 h 64"/>
                <a:gd name="T68" fmla="*/ 28 w 96"/>
                <a:gd name="T69" fmla="*/ 20 h 64"/>
                <a:gd name="T70" fmla="*/ 26 w 96"/>
                <a:gd name="T71" fmla="*/ 18 h 64"/>
                <a:gd name="T72" fmla="*/ 28 w 96"/>
                <a:gd name="T73" fmla="*/ 16 h 64"/>
                <a:gd name="T74" fmla="*/ 86 w 96"/>
                <a:gd name="T75" fmla="*/ 48 h 64"/>
                <a:gd name="T76" fmla="*/ 81 w 96"/>
                <a:gd name="T77" fmla="*/ 47 h 64"/>
                <a:gd name="T78" fmla="*/ 80 w 96"/>
                <a:gd name="T79" fmla="*/ 46 h 64"/>
                <a:gd name="T80" fmla="*/ 78 w 96"/>
                <a:gd name="T81" fmla="*/ 47 h 64"/>
                <a:gd name="T82" fmla="*/ 70 w 96"/>
                <a:gd name="T83" fmla="*/ 52 h 64"/>
                <a:gd name="T84" fmla="*/ 62 w 96"/>
                <a:gd name="T85" fmla="*/ 47 h 64"/>
                <a:gd name="T86" fmla="*/ 60 w 96"/>
                <a:gd name="T87" fmla="*/ 46 h 64"/>
                <a:gd name="T88" fmla="*/ 58 w 96"/>
                <a:gd name="T89" fmla="*/ 47 h 64"/>
                <a:gd name="T90" fmla="*/ 48 w 96"/>
                <a:gd name="T91" fmla="*/ 52 h 64"/>
                <a:gd name="T92" fmla="*/ 38 w 96"/>
                <a:gd name="T93" fmla="*/ 47 h 64"/>
                <a:gd name="T94" fmla="*/ 36 w 96"/>
                <a:gd name="T95" fmla="*/ 46 h 64"/>
                <a:gd name="T96" fmla="*/ 34 w 96"/>
                <a:gd name="T97" fmla="*/ 47 h 64"/>
                <a:gd name="T98" fmla="*/ 26 w 96"/>
                <a:gd name="T99" fmla="*/ 52 h 64"/>
                <a:gd name="T100" fmla="*/ 18 w 96"/>
                <a:gd name="T101" fmla="*/ 47 h 64"/>
                <a:gd name="T102" fmla="*/ 16 w 96"/>
                <a:gd name="T103" fmla="*/ 46 h 64"/>
                <a:gd name="T104" fmla="*/ 15 w 96"/>
                <a:gd name="T105" fmla="*/ 47 h 64"/>
                <a:gd name="T106" fmla="*/ 10 w 96"/>
                <a:gd name="T107" fmla="*/ 48 h 64"/>
                <a:gd name="T108" fmla="*/ 4 w 96"/>
                <a:gd name="T109" fmla="*/ 44 h 64"/>
                <a:gd name="T110" fmla="*/ 10 w 96"/>
                <a:gd name="T111" fmla="*/ 40 h 64"/>
                <a:gd name="T112" fmla="*/ 86 w 96"/>
                <a:gd name="T113" fmla="*/ 40 h 64"/>
                <a:gd name="T114" fmla="*/ 92 w 96"/>
                <a:gd name="T115" fmla="*/ 44 h 64"/>
                <a:gd name="T116" fmla="*/ 86 w 96"/>
                <a:gd name="T1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64">
                  <a:moveTo>
                    <a:pt x="96" y="44"/>
                  </a:moveTo>
                  <a:cubicBezTo>
                    <a:pt x="96" y="39"/>
                    <a:pt x="91" y="37"/>
                    <a:pt x="88" y="36"/>
                  </a:cubicBezTo>
                  <a:cubicBezTo>
                    <a:pt x="87" y="16"/>
                    <a:pt x="70" y="0"/>
                    <a:pt x="48" y="0"/>
                  </a:cubicBezTo>
                  <a:cubicBezTo>
                    <a:pt x="26" y="0"/>
                    <a:pt x="9" y="16"/>
                    <a:pt x="8" y="36"/>
                  </a:cubicBezTo>
                  <a:cubicBezTo>
                    <a:pt x="5" y="37"/>
                    <a:pt x="0" y="39"/>
                    <a:pt x="0" y="44"/>
                  </a:cubicBezTo>
                  <a:cubicBezTo>
                    <a:pt x="0" y="46"/>
                    <a:pt x="1" y="48"/>
                    <a:pt x="2" y="49"/>
                  </a:cubicBezTo>
                  <a:cubicBezTo>
                    <a:pt x="1" y="50"/>
                    <a:pt x="0" y="52"/>
                    <a:pt x="0" y="54"/>
                  </a:cubicBezTo>
                  <a:cubicBezTo>
                    <a:pt x="0" y="60"/>
                    <a:pt x="4" y="64"/>
                    <a:pt x="10" y="64"/>
                  </a:cubicBezTo>
                  <a:cubicBezTo>
                    <a:pt x="86" y="64"/>
                    <a:pt x="86" y="64"/>
                    <a:pt x="86" y="64"/>
                  </a:cubicBezTo>
                  <a:cubicBezTo>
                    <a:pt x="92" y="64"/>
                    <a:pt x="96" y="60"/>
                    <a:pt x="96" y="54"/>
                  </a:cubicBezTo>
                  <a:cubicBezTo>
                    <a:pt x="96" y="52"/>
                    <a:pt x="95" y="50"/>
                    <a:pt x="94" y="49"/>
                  </a:cubicBezTo>
                  <a:cubicBezTo>
                    <a:pt x="95" y="48"/>
                    <a:pt x="96" y="46"/>
                    <a:pt x="96" y="44"/>
                  </a:cubicBezTo>
                  <a:close/>
                  <a:moveTo>
                    <a:pt x="68" y="16"/>
                  </a:moveTo>
                  <a:cubicBezTo>
                    <a:pt x="69" y="16"/>
                    <a:pt x="70" y="17"/>
                    <a:pt x="70" y="18"/>
                  </a:cubicBezTo>
                  <a:cubicBezTo>
                    <a:pt x="70" y="19"/>
                    <a:pt x="69" y="20"/>
                    <a:pt x="68" y="20"/>
                  </a:cubicBezTo>
                  <a:cubicBezTo>
                    <a:pt x="67" y="20"/>
                    <a:pt x="66" y="19"/>
                    <a:pt x="66" y="18"/>
                  </a:cubicBezTo>
                  <a:cubicBezTo>
                    <a:pt x="66" y="17"/>
                    <a:pt x="67" y="16"/>
                    <a:pt x="68" y="16"/>
                  </a:cubicBezTo>
                  <a:close/>
                  <a:moveTo>
                    <a:pt x="58" y="12"/>
                  </a:moveTo>
                  <a:cubicBezTo>
                    <a:pt x="59" y="12"/>
                    <a:pt x="60" y="13"/>
                    <a:pt x="60" y="14"/>
                  </a:cubicBezTo>
                  <a:cubicBezTo>
                    <a:pt x="60" y="15"/>
                    <a:pt x="59" y="16"/>
                    <a:pt x="58" y="16"/>
                  </a:cubicBezTo>
                  <a:cubicBezTo>
                    <a:pt x="57" y="16"/>
                    <a:pt x="56" y="15"/>
                    <a:pt x="56" y="14"/>
                  </a:cubicBezTo>
                  <a:cubicBezTo>
                    <a:pt x="56" y="13"/>
                    <a:pt x="57" y="12"/>
                    <a:pt x="58" y="12"/>
                  </a:cubicBezTo>
                  <a:close/>
                  <a:moveTo>
                    <a:pt x="48" y="16"/>
                  </a:moveTo>
                  <a:cubicBezTo>
                    <a:pt x="49" y="16"/>
                    <a:pt x="50" y="17"/>
                    <a:pt x="50" y="18"/>
                  </a:cubicBezTo>
                  <a:cubicBezTo>
                    <a:pt x="50" y="19"/>
                    <a:pt x="49" y="20"/>
                    <a:pt x="48" y="20"/>
                  </a:cubicBezTo>
                  <a:cubicBezTo>
                    <a:pt x="47" y="20"/>
                    <a:pt x="46" y="19"/>
                    <a:pt x="46" y="18"/>
                  </a:cubicBezTo>
                  <a:cubicBezTo>
                    <a:pt x="46" y="17"/>
                    <a:pt x="47" y="16"/>
                    <a:pt x="48" y="16"/>
                  </a:cubicBezTo>
                  <a:close/>
                  <a:moveTo>
                    <a:pt x="38" y="12"/>
                  </a:moveTo>
                  <a:cubicBezTo>
                    <a:pt x="39" y="12"/>
                    <a:pt x="40" y="13"/>
                    <a:pt x="40" y="14"/>
                  </a:cubicBezTo>
                  <a:cubicBezTo>
                    <a:pt x="40" y="15"/>
                    <a:pt x="39" y="16"/>
                    <a:pt x="38" y="16"/>
                  </a:cubicBezTo>
                  <a:cubicBezTo>
                    <a:pt x="37" y="16"/>
                    <a:pt x="36" y="15"/>
                    <a:pt x="36" y="14"/>
                  </a:cubicBezTo>
                  <a:cubicBezTo>
                    <a:pt x="36" y="13"/>
                    <a:pt x="37" y="12"/>
                    <a:pt x="38" y="12"/>
                  </a:cubicBezTo>
                  <a:close/>
                  <a:moveTo>
                    <a:pt x="28" y="16"/>
                  </a:moveTo>
                  <a:cubicBezTo>
                    <a:pt x="29" y="16"/>
                    <a:pt x="30" y="17"/>
                    <a:pt x="30" y="18"/>
                  </a:cubicBezTo>
                  <a:cubicBezTo>
                    <a:pt x="30" y="19"/>
                    <a:pt x="29" y="20"/>
                    <a:pt x="28" y="20"/>
                  </a:cubicBezTo>
                  <a:cubicBezTo>
                    <a:pt x="27" y="20"/>
                    <a:pt x="26" y="19"/>
                    <a:pt x="26" y="18"/>
                  </a:cubicBezTo>
                  <a:cubicBezTo>
                    <a:pt x="26" y="17"/>
                    <a:pt x="27" y="16"/>
                    <a:pt x="28" y="16"/>
                  </a:cubicBezTo>
                  <a:close/>
                  <a:moveTo>
                    <a:pt x="86" y="48"/>
                  </a:moveTo>
                  <a:cubicBezTo>
                    <a:pt x="84" y="48"/>
                    <a:pt x="82" y="47"/>
                    <a:pt x="81" y="47"/>
                  </a:cubicBezTo>
                  <a:cubicBezTo>
                    <a:pt x="81" y="46"/>
                    <a:pt x="80" y="46"/>
                    <a:pt x="80" y="46"/>
                  </a:cubicBezTo>
                  <a:cubicBezTo>
                    <a:pt x="79" y="46"/>
                    <a:pt x="79" y="47"/>
                    <a:pt x="78" y="47"/>
                  </a:cubicBezTo>
                  <a:cubicBezTo>
                    <a:pt x="77" y="49"/>
                    <a:pt x="75" y="52"/>
                    <a:pt x="70" y="52"/>
                  </a:cubicBezTo>
                  <a:cubicBezTo>
                    <a:pt x="66" y="52"/>
                    <a:pt x="63" y="51"/>
                    <a:pt x="62" y="47"/>
                  </a:cubicBezTo>
                  <a:cubicBezTo>
                    <a:pt x="62" y="46"/>
                    <a:pt x="61" y="46"/>
                    <a:pt x="60" y="46"/>
                  </a:cubicBezTo>
                  <a:cubicBezTo>
                    <a:pt x="59" y="46"/>
                    <a:pt x="58" y="46"/>
                    <a:pt x="58" y="47"/>
                  </a:cubicBezTo>
                  <a:cubicBezTo>
                    <a:pt x="57" y="51"/>
                    <a:pt x="52" y="52"/>
                    <a:pt x="48" y="52"/>
                  </a:cubicBezTo>
                  <a:cubicBezTo>
                    <a:pt x="44" y="52"/>
                    <a:pt x="39" y="51"/>
                    <a:pt x="38" y="47"/>
                  </a:cubicBezTo>
                  <a:cubicBezTo>
                    <a:pt x="38" y="46"/>
                    <a:pt x="37" y="46"/>
                    <a:pt x="36" y="46"/>
                  </a:cubicBezTo>
                  <a:cubicBezTo>
                    <a:pt x="35" y="46"/>
                    <a:pt x="34" y="46"/>
                    <a:pt x="34" y="47"/>
                  </a:cubicBezTo>
                  <a:cubicBezTo>
                    <a:pt x="33" y="51"/>
                    <a:pt x="30" y="52"/>
                    <a:pt x="26" y="52"/>
                  </a:cubicBezTo>
                  <a:cubicBezTo>
                    <a:pt x="21" y="52"/>
                    <a:pt x="19" y="49"/>
                    <a:pt x="18" y="47"/>
                  </a:cubicBezTo>
                  <a:cubicBezTo>
                    <a:pt x="17" y="47"/>
                    <a:pt x="17" y="46"/>
                    <a:pt x="16" y="46"/>
                  </a:cubicBezTo>
                  <a:cubicBezTo>
                    <a:pt x="16" y="46"/>
                    <a:pt x="15" y="46"/>
                    <a:pt x="15" y="47"/>
                  </a:cubicBezTo>
                  <a:cubicBezTo>
                    <a:pt x="14" y="47"/>
                    <a:pt x="12" y="48"/>
                    <a:pt x="10" y="48"/>
                  </a:cubicBezTo>
                  <a:cubicBezTo>
                    <a:pt x="4" y="48"/>
                    <a:pt x="4" y="45"/>
                    <a:pt x="4" y="44"/>
                  </a:cubicBezTo>
                  <a:cubicBezTo>
                    <a:pt x="4" y="42"/>
                    <a:pt x="8" y="40"/>
                    <a:pt x="10" y="40"/>
                  </a:cubicBezTo>
                  <a:cubicBezTo>
                    <a:pt x="86" y="40"/>
                    <a:pt x="86" y="40"/>
                    <a:pt x="86" y="40"/>
                  </a:cubicBezTo>
                  <a:cubicBezTo>
                    <a:pt x="88" y="40"/>
                    <a:pt x="92" y="42"/>
                    <a:pt x="92" y="44"/>
                  </a:cubicBezTo>
                  <a:cubicBezTo>
                    <a:pt x="92" y="45"/>
                    <a:pt x="92" y="48"/>
                    <a:pt x="8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 name="Title 1"/>
          <p:cNvSpPr>
            <a:spLocks noGrp="1"/>
          </p:cNvSpPr>
          <p:nvPr userDrawn="1">
            <p:ph type="title"/>
          </p:nvPr>
        </p:nvSpPr>
        <p:spPr>
          <a:xfrm>
            <a:off x="574964" y="365125"/>
            <a:ext cx="11042072" cy="819439"/>
          </a:xfrm>
        </p:spPr>
        <p:txBody>
          <a:bodyPr>
            <a:normAutofit/>
          </a:bodyPr>
          <a:lstStyle>
            <a:lvl1pPr algn="ctr">
              <a:defRPr sz="4000" b="1">
                <a:latin typeface="Century Gothic" charset="0"/>
                <a:ea typeface="Century Gothic" charset="0"/>
                <a:cs typeface="Century Gothic" charset="0"/>
              </a:defRPr>
            </a:lvl1pPr>
          </a:lstStyle>
          <a:p>
            <a:r>
              <a:rPr lang="en-US"/>
              <a:t>Click to edit Master title style</a:t>
            </a:r>
          </a:p>
        </p:txBody>
      </p:sp>
      <p:sp>
        <p:nvSpPr>
          <p:cNvPr id="3" name="Content Placeholder 2"/>
          <p:cNvSpPr>
            <a:spLocks noGrp="1"/>
          </p:cNvSpPr>
          <p:nvPr userDrawn="1">
            <p:ph idx="1"/>
          </p:nvPr>
        </p:nvSpPr>
        <p:spPr>
          <a:xfrm>
            <a:off x="574964" y="1825625"/>
            <a:ext cx="1104207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2" name="Group 31">
            <a:extLst>
              <a:ext uri="{FF2B5EF4-FFF2-40B4-BE49-F238E27FC236}">
                <a16:creationId xmlns:a16="http://schemas.microsoft.com/office/drawing/2014/main" id="{9F71AE08-5345-465B-A77B-49B6682430F0}"/>
              </a:ext>
            </a:extLst>
          </p:cNvPr>
          <p:cNvGrpSpPr/>
          <p:nvPr userDrawn="1"/>
        </p:nvGrpSpPr>
        <p:grpSpPr>
          <a:xfrm rot="977373">
            <a:off x="10446801" y="5132280"/>
            <a:ext cx="2123695" cy="2678219"/>
            <a:chOff x="7748588" y="1082675"/>
            <a:chExt cx="285750" cy="360363"/>
          </a:xfrm>
          <a:solidFill>
            <a:schemeClr val="bg1">
              <a:lumMod val="85000"/>
              <a:alpha val="19000"/>
            </a:schemeClr>
          </a:solidFill>
        </p:grpSpPr>
        <p:sp>
          <p:nvSpPr>
            <p:cNvPr id="33" name="Freeform 56">
              <a:extLst>
                <a:ext uri="{FF2B5EF4-FFF2-40B4-BE49-F238E27FC236}">
                  <a16:creationId xmlns:a16="http://schemas.microsoft.com/office/drawing/2014/main" id="{48F5D26A-C808-4CD8-9842-C8CF14CCC056}"/>
                </a:ext>
              </a:extLst>
            </p:cNvPr>
            <p:cNvSpPr>
              <a:spLocks noEditPoints="1"/>
            </p:cNvSpPr>
            <p:nvPr/>
          </p:nvSpPr>
          <p:spPr bwMode="auto">
            <a:xfrm>
              <a:off x="7748588" y="1157288"/>
              <a:ext cx="285750" cy="285750"/>
            </a:xfrm>
            <a:custGeom>
              <a:avLst/>
              <a:gdLst>
                <a:gd name="T0" fmla="*/ 65 w 76"/>
                <a:gd name="T1" fmla="*/ 11 h 76"/>
                <a:gd name="T2" fmla="*/ 62 w 76"/>
                <a:gd name="T3" fmla="*/ 11 h 76"/>
                <a:gd name="T4" fmla="*/ 40 w 76"/>
                <a:gd name="T5" fmla="*/ 33 h 76"/>
                <a:gd name="T6" fmla="*/ 40 w 76"/>
                <a:gd name="T7" fmla="*/ 2 h 76"/>
                <a:gd name="T8" fmla="*/ 38 w 76"/>
                <a:gd name="T9" fmla="*/ 0 h 76"/>
                <a:gd name="T10" fmla="*/ 0 w 76"/>
                <a:gd name="T11" fmla="*/ 38 h 76"/>
                <a:gd name="T12" fmla="*/ 38 w 76"/>
                <a:gd name="T13" fmla="*/ 76 h 76"/>
                <a:gd name="T14" fmla="*/ 76 w 76"/>
                <a:gd name="T15" fmla="*/ 38 h 76"/>
                <a:gd name="T16" fmla="*/ 65 w 76"/>
                <a:gd name="T17" fmla="*/ 11 h 76"/>
                <a:gd name="T18" fmla="*/ 53 w 76"/>
                <a:gd name="T19" fmla="*/ 23 h 76"/>
                <a:gd name="T20" fmla="*/ 54 w 76"/>
                <a:gd name="T21" fmla="*/ 24 h 76"/>
                <a:gd name="T22" fmla="*/ 54 w 76"/>
                <a:gd name="T23" fmla="*/ 30 h 76"/>
                <a:gd name="T24" fmla="*/ 48 w 76"/>
                <a:gd name="T25" fmla="*/ 30 h 76"/>
                <a:gd name="T26" fmla="*/ 47 w 76"/>
                <a:gd name="T27" fmla="*/ 29 h 76"/>
                <a:gd name="T28" fmla="*/ 53 w 76"/>
                <a:gd name="T29" fmla="*/ 23 h 76"/>
                <a:gd name="T30" fmla="*/ 60 w 76"/>
                <a:gd name="T31" fmla="*/ 42 h 76"/>
                <a:gd name="T32" fmla="*/ 54 w 76"/>
                <a:gd name="T33" fmla="*/ 48 h 76"/>
                <a:gd name="T34" fmla="*/ 48 w 76"/>
                <a:gd name="T35" fmla="*/ 42 h 76"/>
                <a:gd name="T36" fmla="*/ 54 w 76"/>
                <a:gd name="T37" fmla="*/ 36 h 76"/>
                <a:gd name="T38" fmla="*/ 60 w 76"/>
                <a:gd name="T39" fmla="*/ 42 h 76"/>
                <a:gd name="T40" fmla="*/ 40 w 76"/>
                <a:gd name="T41" fmla="*/ 48 h 76"/>
                <a:gd name="T42" fmla="*/ 46 w 76"/>
                <a:gd name="T43" fmla="*/ 54 h 76"/>
                <a:gd name="T44" fmla="*/ 40 w 76"/>
                <a:gd name="T45" fmla="*/ 60 h 76"/>
                <a:gd name="T46" fmla="*/ 34 w 76"/>
                <a:gd name="T47" fmla="*/ 54 h 76"/>
                <a:gd name="T48" fmla="*/ 40 w 76"/>
                <a:gd name="T49" fmla="*/ 48 h 76"/>
                <a:gd name="T50" fmla="*/ 28 w 76"/>
                <a:gd name="T51" fmla="*/ 30 h 76"/>
                <a:gd name="T52" fmla="*/ 22 w 76"/>
                <a:gd name="T53" fmla="*/ 24 h 76"/>
                <a:gd name="T54" fmla="*/ 28 w 76"/>
                <a:gd name="T55" fmla="*/ 18 h 76"/>
                <a:gd name="T56" fmla="*/ 34 w 76"/>
                <a:gd name="T57" fmla="*/ 24 h 76"/>
                <a:gd name="T58" fmla="*/ 28 w 76"/>
                <a:gd name="T59" fmla="*/ 30 h 76"/>
                <a:gd name="T60" fmla="*/ 30 w 76"/>
                <a:gd name="T61" fmla="*/ 42 h 76"/>
                <a:gd name="T62" fmla="*/ 24 w 76"/>
                <a:gd name="T63" fmla="*/ 48 h 76"/>
                <a:gd name="T64" fmla="*/ 18 w 76"/>
                <a:gd name="T65" fmla="*/ 42 h 76"/>
                <a:gd name="T66" fmla="*/ 24 w 76"/>
                <a:gd name="T67" fmla="*/ 36 h 76"/>
                <a:gd name="T68" fmla="*/ 30 w 76"/>
                <a:gd name="T69" fmla="*/ 42 h 76"/>
                <a:gd name="T70" fmla="*/ 38 w 76"/>
                <a:gd name="T71" fmla="*/ 72 h 76"/>
                <a:gd name="T72" fmla="*/ 4 w 76"/>
                <a:gd name="T73" fmla="*/ 38 h 76"/>
                <a:gd name="T74" fmla="*/ 36 w 76"/>
                <a:gd name="T75" fmla="*/ 4 h 76"/>
                <a:gd name="T76" fmla="*/ 36 w 76"/>
                <a:gd name="T77" fmla="*/ 10 h 76"/>
                <a:gd name="T78" fmla="*/ 10 w 76"/>
                <a:gd name="T79" fmla="*/ 38 h 76"/>
                <a:gd name="T80" fmla="*/ 38 w 76"/>
                <a:gd name="T81" fmla="*/ 66 h 76"/>
                <a:gd name="T82" fmla="*/ 66 w 76"/>
                <a:gd name="T83" fmla="*/ 38 h 76"/>
                <a:gd name="T84" fmla="*/ 59 w 76"/>
                <a:gd name="T85" fmla="*/ 20 h 76"/>
                <a:gd name="T86" fmla="*/ 63 w 76"/>
                <a:gd name="T87" fmla="*/ 15 h 76"/>
                <a:gd name="T88" fmla="*/ 72 w 76"/>
                <a:gd name="T89" fmla="*/ 38 h 76"/>
                <a:gd name="T90" fmla="*/ 38 w 76"/>
                <a:gd name="T91"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6">
                  <a:moveTo>
                    <a:pt x="65" y="11"/>
                  </a:moveTo>
                  <a:cubicBezTo>
                    <a:pt x="64" y="10"/>
                    <a:pt x="63" y="10"/>
                    <a:pt x="62" y="11"/>
                  </a:cubicBezTo>
                  <a:cubicBezTo>
                    <a:pt x="40" y="33"/>
                    <a:pt x="40" y="33"/>
                    <a:pt x="40" y="33"/>
                  </a:cubicBezTo>
                  <a:cubicBezTo>
                    <a:pt x="40" y="2"/>
                    <a:pt x="40" y="2"/>
                    <a:pt x="40" y="2"/>
                  </a:cubicBezTo>
                  <a:cubicBezTo>
                    <a:pt x="40" y="1"/>
                    <a:pt x="39" y="0"/>
                    <a:pt x="38" y="0"/>
                  </a:cubicBezTo>
                  <a:cubicBezTo>
                    <a:pt x="17" y="0"/>
                    <a:pt x="0" y="17"/>
                    <a:pt x="0" y="38"/>
                  </a:cubicBezTo>
                  <a:cubicBezTo>
                    <a:pt x="0" y="59"/>
                    <a:pt x="17" y="76"/>
                    <a:pt x="38" y="76"/>
                  </a:cubicBezTo>
                  <a:cubicBezTo>
                    <a:pt x="59" y="76"/>
                    <a:pt x="76" y="59"/>
                    <a:pt x="76" y="38"/>
                  </a:cubicBezTo>
                  <a:cubicBezTo>
                    <a:pt x="76" y="28"/>
                    <a:pt x="72" y="18"/>
                    <a:pt x="65" y="11"/>
                  </a:cubicBezTo>
                  <a:close/>
                  <a:moveTo>
                    <a:pt x="53" y="23"/>
                  </a:moveTo>
                  <a:cubicBezTo>
                    <a:pt x="54" y="24"/>
                    <a:pt x="54" y="24"/>
                    <a:pt x="54" y="24"/>
                  </a:cubicBezTo>
                  <a:cubicBezTo>
                    <a:pt x="56" y="26"/>
                    <a:pt x="56" y="28"/>
                    <a:pt x="54" y="30"/>
                  </a:cubicBezTo>
                  <a:cubicBezTo>
                    <a:pt x="52" y="32"/>
                    <a:pt x="50" y="32"/>
                    <a:pt x="48" y="30"/>
                  </a:cubicBezTo>
                  <a:cubicBezTo>
                    <a:pt x="47" y="29"/>
                    <a:pt x="47" y="29"/>
                    <a:pt x="47" y="29"/>
                  </a:cubicBezTo>
                  <a:lnTo>
                    <a:pt x="53" y="23"/>
                  </a:lnTo>
                  <a:close/>
                  <a:moveTo>
                    <a:pt x="60" y="42"/>
                  </a:moveTo>
                  <a:cubicBezTo>
                    <a:pt x="60" y="45"/>
                    <a:pt x="57" y="48"/>
                    <a:pt x="54" y="48"/>
                  </a:cubicBezTo>
                  <a:cubicBezTo>
                    <a:pt x="51" y="48"/>
                    <a:pt x="48" y="45"/>
                    <a:pt x="48" y="42"/>
                  </a:cubicBezTo>
                  <a:cubicBezTo>
                    <a:pt x="48" y="39"/>
                    <a:pt x="51" y="36"/>
                    <a:pt x="54" y="36"/>
                  </a:cubicBezTo>
                  <a:cubicBezTo>
                    <a:pt x="57" y="36"/>
                    <a:pt x="60" y="39"/>
                    <a:pt x="60" y="42"/>
                  </a:cubicBezTo>
                  <a:close/>
                  <a:moveTo>
                    <a:pt x="40" y="48"/>
                  </a:moveTo>
                  <a:cubicBezTo>
                    <a:pt x="43" y="48"/>
                    <a:pt x="46" y="51"/>
                    <a:pt x="46" y="54"/>
                  </a:cubicBezTo>
                  <a:cubicBezTo>
                    <a:pt x="46" y="57"/>
                    <a:pt x="43" y="60"/>
                    <a:pt x="40" y="60"/>
                  </a:cubicBezTo>
                  <a:cubicBezTo>
                    <a:pt x="37" y="60"/>
                    <a:pt x="34" y="57"/>
                    <a:pt x="34" y="54"/>
                  </a:cubicBezTo>
                  <a:cubicBezTo>
                    <a:pt x="34" y="51"/>
                    <a:pt x="37" y="48"/>
                    <a:pt x="40" y="48"/>
                  </a:cubicBezTo>
                  <a:close/>
                  <a:moveTo>
                    <a:pt x="28" y="30"/>
                  </a:moveTo>
                  <a:cubicBezTo>
                    <a:pt x="25" y="30"/>
                    <a:pt x="22" y="27"/>
                    <a:pt x="22" y="24"/>
                  </a:cubicBezTo>
                  <a:cubicBezTo>
                    <a:pt x="22" y="21"/>
                    <a:pt x="25" y="18"/>
                    <a:pt x="28" y="18"/>
                  </a:cubicBezTo>
                  <a:cubicBezTo>
                    <a:pt x="31" y="18"/>
                    <a:pt x="34" y="21"/>
                    <a:pt x="34" y="24"/>
                  </a:cubicBezTo>
                  <a:cubicBezTo>
                    <a:pt x="34" y="27"/>
                    <a:pt x="31" y="30"/>
                    <a:pt x="28" y="30"/>
                  </a:cubicBezTo>
                  <a:close/>
                  <a:moveTo>
                    <a:pt x="30" y="42"/>
                  </a:moveTo>
                  <a:cubicBezTo>
                    <a:pt x="30" y="45"/>
                    <a:pt x="27" y="48"/>
                    <a:pt x="24" y="48"/>
                  </a:cubicBezTo>
                  <a:cubicBezTo>
                    <a:pt x="21" y="48"/>
                    <a:pt x="18" y="45"/>
                    <a:pt x="18" y="42"/>
                  </a:cubicBezTo>
                  <a:cubicBezTo>
                    <a:pt x="18" y="39"/>
                    <a:pt x="21" y="36"/>
                    <a:pt x="24" y="36"/>
                  </a:cubicBezTo>
                  <a:cubicBezTo>
                    <a:pt x="27" y="36"/>
                    <a:pt x="30" y="39"/>
                    <a:pt x="30" y="42"/>
                  </a:cubicBezTo>
                  <a:close/>
                  <a:moveTo>
                    <a:pt x="38" y="72"/>
                  </a:moveTo>
                  <a:cubicBezTo>
                    <a:pt x="19" y="72"/>
                    <a:pt x="4" y="57"/>
                    <a:pt x="4" y="38"/>
                  </a:cubicBezTo>
                  <a:cubicBezTo>
                    <a:pt x="4" y="20"/>
                    <a:pt x="18" y="5"/>
                    <a:pt x="36" y="4"/>
                  </a:cubicBezTo>
                  <a:cubicBezTo>
                    <a:pt x="36" y="10"/>
                    <a:pt x="36" y="10"/>
                    <a:pt x="36" y="10"/>
                  </a:cubicBezTo>
                  <a:cubicBezTo>
                    <a:pt x="21" y="11"/>
                    <a:pt x="10" y="23"/>
                    <a:pt x="10" y="38"/>
                  </a:cubicBezTo>
                  <a:cubicBezTo>
                    <a:pt x="10" y="53"/>
                    <a:pt x="23" y="66"/>
                    <a:pt x="38" y="66"/>
                  </a:cubicBezTo>
                  <a:cubicBezTo>
                    <a:pt x="53" y="66"/>
                    <a:pt x="66" y="53"/>
                    <a:pt x="66" y="38"/>
                  </a:cubicBezTo>
                  <a:cubicBezTo>
                    <a:pt x="66" y="31"/>
                    <a:pt x="63" y="25"/>
                    <a:pt x="59" y="20"/>
                  </a:cubicBezTo>
                  <a:cubicBezTo>
                    <a:pt x="63" y="15"/>
                    <a:pt x="63" y="15"/>
                    <a:pt x="63" y="15"/>
                  </a:cubicBezTo>
                  <a:cubicBezTo>
                    <a:pt x="69" y="22"/>
                    <a:pt x="72" y="30"/>
                    <a:pt x="72" y="38"/>
                  </a:cubicBezTo>
                  <a:cubicBezTo>
                    <a:pt x="72" y="57"/>
                    <a:pt x="57" y="72"/>
                    <a:pt x="3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57">
              <a:extLst>
                <a:ext uri="{FF2B5EF4-FFF2-40B4-BE49-F238E27FC236}">
                  <a16:creationId xmlns:a16="http://schemas.microsoft.com/office/drawing/2014/main" id="{6C80EB94-C190-425C-B988-186E2FB6F173}"/>
                </a:ext>
              </a:extLst>
            </p:cNvPr>
            <p:cNvSpPr>
              <a:spLocks noEditPoints="1"/>
            </p:cNvSpPr>
            <p:nvPr/>
          </p:nvSpPr>
          <p:spPr bwMode="auto">
            <a:xfrm>
              <a:off x="7913688" y="1082675"/>
              <a:ext cx="109538" cy="150813"/>
            </a:xfrm>
            <a:custGeom>
              <a:avLst/>
              <a:gdLst>
                <a:gd name="T0" fmla="*/ 1 w 29"/>
                <a:gd name="T1" fmla="*/ 40 h 40"/>
                <a:gd name="T2" fmla="*/ 3 w 29"/>
                <a:gd name="T3" fmla="*/ 39 h 40"/>
                <a:gd name="T4" fmla="*/ 29 w 29"/>
                <a:gd name="T5" fmla="*/ 13 h 40"/>
                <a:gd name="T6" fmla="*/ 29 w 29"/>
                <a:gd name="T7" fmla="*/ 12 h 40"/>
                <a:gd name="T8" fmla="*/ 29 w 29"/>
                <a:gd name="T9" fmla="*/ 11 h 40"/>
                <a:gd name="T10" fmla="*/ 2 w 29"/>
                <a:gd name="T11" fmla="*/ 0 h 40"/>
                <a:gd name="T12" fmla="*/ 0 w 29"/>
                <a:gd name="T13" fmla="*/ 2 h 40"/>
                <a:gd name="T14" fmla="*/ 0 w 29"/>
                <a:gd name="T15" fmla="*/ 10 h 40"/>
                <a:gd name="T16" fmla="*/ 0 w 29"/>
                <a:gd name="T17" fmla="*/ 38 h 40"/>
                <a:gd name="T18" fmla="*/ 1 w 29"/>
                <a:gd name="T19" fmla="*/ 40 h 40"/>
                <a:gd name="T20" fmla="*/ 11 w 29"/>
                <a:gd name="T21" fmla="*/ 29 h 40"/>
                <a:gd name="T22" fmla="*/ 10 w 29"/>
                <a:gd name="T23" fmla="*/ 28 h 40"/>
                <a:gd name="T24" fmla="*/ 10 w 29"/>
                <a:gd name="T25" fmla="*/ 22 h 40"/>
                <a:gd name="T26" fmla="*/ 16 w 29"/>
                <a:gd name="T27" fmla="*/ 22 h 40"/>
                <a:gd name="T28" fmla="*/ 17 w 29"/>
                <a:gd name="T29" fmla="*/ 23 h 40"/>
                <a:gd name="T30" fmla="*/ 11 w 29"/>
                <a:gd name="T31" fmla="*/ 29 h 40"/>
                <a:gd name="T32" fmla="*/ 4 w 29"/>
                <a:gd name="T33" fmla="*/ 4 h 40"/>
                <a:gd name="T34" fmla="*/ 25 w 29"/>
                <a:gd name="T35" fmla="*/ 12 h 40"/>
                <a:gd name="T36" fmla="*/ 22 w 29"/>
                <a:gd name="T37" fmla="*/ 15 h 40"/>
                <a:gd name="T38" fmla="*/ 4 w 29"/>
                <a:gd name="T39" fmla="*/ 8 h 40"/>
                <a:gd name="T40" fmla="*/ 4 w 29"/>
                <a:gd name="T4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40">
                  <a:moveTo>
                    <a:pt x="1" y="40"/>
                  </a:moveTo>
                  <a:cubicBezTo>
                    <a:pt x="2" y="40"/>
                    <a:pt x="3" y="40"/>
                    <a:pt x="3" y="39"/>
                  </a:cubicBezTo>
                  <a:cubicBezTo>
                    <a:pt x="29" y="13"/>
                    <a:pt x="29" y="13"/>
                    <a:pt x="29" y="13"/>
                  </a:cubicBezTo>
                  <a:cubicBezTo>
                    <a:pt x="29" y="13"/>
                    <a:pt x="29" y="13"/>
                    <a:pt x="29" y="12"/>
                  </a:cubicBezTo>
                  <a:cubicBezTo>
                    <a:pt x="29" y="11"/>
                    <a:pt x="29" y="11"/>
                    <a:pt x="29" y="11"/>
                  </a:cubicBezTo>
                  <a:cubicBezTo>
                    <a:pt x="21" y="4"/>
                    <a:pt x="12" y="0"/>
                    <a:pt x="2" y="0"/>
                  </a:cubicBezTo>
                  <a:cubicBezTo>
                    <a:pt x="1" y="0"/>
                    <a:pt x="0" y="1"/>
                    <a:pt x="0" y="2"/>
                  </a:cubicBezTo>
                  <a:cubicBezTo>
                    <a:pt x="0" y="10"/>
                    <a:pt x="0" y="10"/>
                    <a:pt x="0" y="10"/>
                  </a:cubicBezTo>
                  <a:cubicBezTo>
                    <a:pt x="0" y="38"/>
                    <a:pt x="0" y="38"/>
                    <a:pt x="0" y="38"/>
                  </a:cubicBezTo>
                  <a:cubicBezTo>
                    <a:pt x="0" y="39"/>
                    <a:pt x="0" y="40"/>
                    <a:pt x="1" y="40"/>
                  </a:cubicBezTo>
                  <a:close/>
                  <a:moveTo>
                    <a:pt x="11" y="29"/>
                  </a:moveTo>
                  <a:cubicBezTo>
                    <a:pt x="10" y="28"/>
                    <a:pt x="10" y="28"/>
                    <a:pt x="10" y="28"/>
                  </a:cubicBezTo>
                  <a:cubicBezTo>
                    <a:pt x="8" y="26"/>
                    <a:pt x="8" y="24"/>
                    <a:pt x="10" y="22"/>
                  </a:cubicBezTo>
                  <a:cubicBezTo>
                    <a:pt x="11" y="20"/>
                    <a:pt x="14" y="20"/>
                    <a:pt x="16" y="22"/>
                  </a:cubicBezTo>
                  <a:cubicBezTo>
                    <a:pt x="17" y="23"/>
                    <a:pt x="17" y="23"/>
                    <a:pt x="17" y="23"/>
                  </a:cubicBezTo>
                  <a:lnTo>
                    <a:pt x="11" y="29"/>
                  </a:lnTo>
                  <a:close/>
                  <a:moveTo>
                    <a:pt x="4" y="4"/>
                  </a:moveTo>
                  <a:cubicBezTo>
                    <a:pt x="12" y="5"/>
                    <a:pt x="19" y="7"/>
                    <a:pt x="25" y="12"/>
                  </a:cubicBezTo>
                  <a:cubicBezTo>
                    <a:pt x="22" y="15"/>
                    <a:pt x="22" y="15"/>
                    <a:pt x="22" y="15"/>
                  </a:cubicBezTo>
                  <a:cubicBezTo>
                    <a:pt x="17" y="11"/>
                    <a:pt x="11" y="8"/>
                    <a:pt x="4" y="8"/>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5" name="Group 34">
            <a:extLst>
              <a:ext uri="{FF2B5EF4-FFF2-40B4-BE49-F238E27FC236}">
                <a16:creationId xmlns:a16="http://schemas.microsoft.com/office/drawing/2014/main" id="{A98BA9C7-37B3-4DD0-9B79-1FA0B3E8FB0E}"/>
              </a:ext>
            </a:extLst>
          </p:cNvPr>
          <p:cNvGrpSpPr/>
          <p:nvPr userDrawn="1"/>
        </p:nvGrpSpPr>
        <p:grpSpPr>
          <a:xfrm>
            <a:off x="10834069" y="-578901"/>
            <a:ext cx="2005712" cy="2560236"/>
            <a:chOff x="9199563" y="1098550"/>
            <a:chExt cx="269875" cy="344488"/>
          </a:xfrm>
          <a:solidFill>
            <a:schemeClr val="bg1">
              <a:lumMod val="85000"/>
              <a:alpha val="19000"/>
            </a:schemeClr>
          </a:solidFill>
        </p:grpSpPr>
        <p:sp>
          <p:nvSpPr>
            <p:cNvPr id="36" name="Freeform 138">
              <a:extLst>
                <a:ext uri="{FF2B5EF4-FFF2-40B4-BE49-F238E27FC236}">
                  <a16:creationId xmlns:a16="http://schemas.microsoft.com/office/drawing/2014/main" id="{93C2F976-0DBA-4BAB-B9E0-59696EEAACEB}"/>
                </a:ext>
              </a:extLst>
            </p:cNvPr>
            <p:cNvSpPr>
              <a:spLocks/>
            </p:cNvSpPr>
            <p:nvPr/>
          </p:nvSpPr>
          <p:spPr bwMode="auto">
            <a:xfrm>
              <a:off x="9213851" y="1098550"/>
              <a:ext cx="120650" cy="179388"/>
            </a:xfrm>
            <a:custGeom>
              <a:avLst/>
              <a:gdLst>
                <a:gd name="T0" fmla="*/ 12 w 32"/>
                <a:gd name="T1" fmla="*/ 36 h 48"/>
                <a:gd name="T2" fmla="*/ 18 w 32"/>
                <a:gd name="T3" fmla="*/ 42 h 48"/>
                <a:gd name="T4" fmla="*/ 32 w 32"/>
                <a:gd name="T5" fmla="*/ 48 h 48"/>
                <a:gd name="T6" fmla="*/ 28 w 32"/>
                <a:gd name="T7" fmla="*/ 0 h 48"/>
                <a:gd name="T8" fmla="*/ 16 w 32"/>
                <a:gd name="T9" fmla="*/ 1 h 48"/>
                <a:gd name="T10" fmla="*/ 19 w 32"/>
                <a:gd name="T11" fmla="*/ 38 h 48"/>
                <a:gd name="T12" fmla="*/ 10 w 32"/>
                <a:gd name="T13" fmla="*/ 8 h 48"/>
                <a:gd name="T14" fmla="*/ 4 w 32"/>
                <a:gd name="T15" fmla="*/ 8 h 48"/>
                <a:gd name="T16" fmla="*/ 0 w 32"/>
                <a:gd name="T17" fmla="*/ 16 h 48"/>
                <a:gd name="T18" fmla="*/ 6 w 32"/>
                <a:gd name="T19" fmla="*/ 36 h 48"/>
                <a:gd name="T20" fmla="*/ 12 w 32"/>
                <a:gd name="T21"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8">
                  <a:moveTo>
                    <a:pt x="12" y="36"/>
                  </a:moveTo>
                  <a:cubicBezTo>
                    <a:pt x="15" y="36"/>
                    <a:pt x="18" y="39"/>
                    <a:pt x="18" y="42"/>
                  </a:cubicBezTo>
                  <a:cubicBezTo>
                    <a:pt x="18" y="45"/>
                    <a:pt x="24" y="48"/>
                    <a:pt x="32" y="48"/>
                  </a:cubicBezTo>
                  <a:cubicBezTo>
                    <a:pt x="28" y="0"/>
                    <a:pt x="28" y="0"/>
                    <a:pt x="28" y="0"/>
                  </a:cubicBezTo>
                  <a:cubicBezTo>
                    <a:pt x="16" y="1"/>
                    <a:pt x="16" y="1"/>
                    <a:pt x="16" y="1"/>
                  </a:cubicBezTo>
                  <a:cubicBezTo>
                    <a:pt x="19" y="38"/>
                    <a:pt x="19" y="38"/>
                    <a:pt x="19" y="38"/>
                  </a:cubicBezTo>
                  <a:cubicBezTo>
                    <a:pt x="10" y="8"/>
                    <a:pt x="10" y="8"/>
                    <a:pt x="10" y="8"/>
                  </a:cubicBezTo>
                  <a:cubicBezTo>
                    <a:pt x="4" y="8"/>
                    <a:pt x="4" y="8"/>
                    <a:pt x="4" y="8"/>
                  </a:cubicBezTo>
                  <a:cubicBezTo>
                    <a:pt x="0" y="16"/>
                    <a:pt x="0" y="16"/>
                    <a:pt x="0" y="16"/>
                  </a:cubicBezTo>
                  <a:cubicBezTo>
                    <a:pt x="6" y="36"/>
                    <a:pt x="6" y="36"/>
                    <a:pt x="6" y="36"/>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139">
              <a:extLst>
                <a:ext uri="{FF2B5EF4-FFF2-40B4-BE49-F238E27FC236}">
                  <a16:creationId xmlns:a16="http://schemas.microsoft.com/office/drawing/2014/main" id="{43936BB6-9BE8-4154-B045-EB179A7FAD89}"/>
                </a:ext>
              </a:extLst>
            </p:cNvPr>
            <p:cNvSpPr>
              <a:spLocks/>
            </p:cNvSpPr>
            <p:nvPr/>
          </p:nvSpPr>
          <p:spPr bwMode="auto">
            <a:xfrm>
              <a:off x="9334501" y="1098550"/>
              <a:ext cx="119063" cy="179388"/>
            </a:xfrm>
            <a:custGeom>
              <a:avLst/>
              <a:gdLst>
                <a:gd name="T0" fmla="*/ 14 w 32"/>
                <a:gd name="T1" fmla="*/ 42 h 48"/>
                <a:gd name="T2" fmla="*/ 20 w 32"/>
                <a:gd name="T3" fmla="*/ 36 h 48"/>
                <a:gd name="T4" fmla="*/ 26 w 32"/>
                <a:gd name="T5" fmla="*/ 36 h 48"/>
                <a:gd name="T6" fmla="*/ 32 w 32"/>
                <a:gd name="T7" fmla="*/ 16 h 48"/>
                <a:gd name="T8" fmla="*/ 28 w 32"/>
                <a:gd name="T9" fmla="*/ 8 h 48"/>
                <a:gd name="T10" fmla="*/ 22 w 32"/>
                <a:gd name="T11" fmla="*/ 8 h 48"/>
                <a:gd name="T12" fmla="*/ 13 w 32"/>
                <a:gd name="T13" fmla="*/ 38 h 48"/>
                <a:gd name="T14" fmla="*/ 16 w 32"/>
                <a:gd name="T15" fmla="*/ 1 h 48"/>
                <a:gd name="T16" fmla="*/ 4 w 32"/>
                <a:gd name="T17" fmla="*/ 0 h 48"/>
                <a:gd name="T18" fmla="*/ 0 w 32"/>
                <a:gd name="T19" fmla="*/ 48 h 48"/>
                <a:gd name="T20" fmla="*/ 14 w 32"/>
                <a:gd name="T2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8">
                  <a:moveTo>
                    <a:pt x="14" y="42"/>
                  </a:moveTo>
                  <a:cubicBezTo>
                    <a:pt x="14" y="39"/>
                    <a:pt x="17" y="36"/>
                    <a:pt x="20" y="36"/>
                  </a:cubicBezTo>
                  <a:cubicBezTo>
                    <a:pt x="26" y="36"/>
                    <a:pt x="26" y="36"/>
                    <a:pt x="26" y="36"/>
                  </a:cubicBezTo>
                  <a:cubicBezTo>
                    <a:pt x="32" y="16"/>
                    <a:pt x="32" y="16"/>
                    <a:pt x="32" y="16"/>
                  </a:cubicBezTo>
                  <a:cubicBezTo>
                    <a:pt x="28" y="8"/>
                    <a:pt x="28" y="8"/>
                    <a:pt x="28" y="8"/>
                  </a:cubicBezTo>
                  <a:cubicBezTo>
                    <a:pt x="22" y="8"/>
                    <a:pt x="22" y="8"/>
                    <a:pt x="22" y="8"/>
                  </a:cubicBezTo>
                  <a:cubicBezTo>
                    <a:pt x="22" y="8"/>
                    <a:pt x="13" y="38"/>
                    <a:pt x="13" y="38"/>
                  </a:cubicBezTo>
                  <a:cubicBezTo>
                    <a:pt x="16" y="1"/>
                    <a:pt x="16" y="1"/>
                    <a:pt x="16" y="1"/>
                  </a:cubicBezTo>
                  <a:cubicBezTo>
                    <a:pt x="4" y="0"/>
                    <a:pt x="4" y="0"/>
                    <a:pt x="4" y="0"/>
                  </a:cubicBezTo>
                  <a:cubicBezTo>
                    <a:pt x="0" y="48"/>
                    <a:pt x="0" y="48"/>
                    <a:pt x="0" y="48"/>
                  </a:cubicBezTo>
                  <a:cubicBezTo>
                    <a:pt x="8" y="48"/>
                    <a:pt x="14" y="45"/>
                    <a:pt x="1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140">
              <a:extLst>
                <a:ext uri="{FF2B5EF4-FFF2-40B4-BE49-F238E27FC236}">
                  <a16:creationId xmlns:a16="http://schemas.microsoft.com/office/drawing/2014/main" id="{1D798DE5-7CBE-4A3E-AA55-81771F351F04}"/>
                </a:ext>
              </a:extLst>
            </p:cNvPr>
            <p:cNvSpPr>
              <a:spLocks/>
            </p:cNvSpPr>
            <p:nvPr/>
          </p:nvSpPr>
          <p:spPr bwMode="auto">
            <a:xfrm>
              <a:off x="9221788" y="1354138"/>
              <a:ext cx="225425" cy="30163"/>
            </a:xfrm>
            <a:custGeom>
              <a:avLst/>
              <a:gdLst>
                <a:gd name="T0" fmla="*/ 142 w 142"/>
                <a:gd name="T1" fmla="*/ 0 h 19"/>
                <a:gd name="T2" fmla="*/ 0 w 142"/>
                <a:gd name="T3" fmla="*/ 0 h 19"/>
                <a:gd name="T4" fmla="*/ 5 w 142"/>
                <a:gd name="T5" fmla="*/ 19 h 19"/>
                <a:gd name="T6" fmla="*/ 137 w 142"/>
                <a:gd name="T7" fmla="*/ 19 h 19"/>
                <a:gd name="T8" fmla="*/ 142 w 142"/>
                <a:gd name="T9" fmla="*/ 0 h 19"/>
              </a:gdLst>
              <a:ahLst/>
              <a:cxnLst>
                <a:cxn ang="0">
                  <a:pos x="T0" y="T1"/>
                </a:cxn>
                <a:cxn ang="0">
                  <a:pos x="T2" y="T3"/>
                </a:cxn>
                <a:cxn ang="0">
                  <a:pos x="T4" y="T5"/>
                </a:cxn>
                <a:cxn ang="0">
                  <a:pos x="T6" y="T7"/>
                </a:cxn>
                <a:cxn ang="0">
                  <a:pos x="T8" y="T9"/>
                </a:cxn>
              </a:cxnLst>
              <a:rect l="0" t="0" r="r" b="b"/>
              <a:pathLst>
                <a:path w="142" h="19">
                  <a:moveTo>
                    <a:pt x="142" y="0"/>
                  </a:moveTo>
                  <a:lnTo>
                    <a:pt x="0" y="0"/>
                  </a:lnTo>
                  <a:lnTo>
                    <a:pt x="5" y="19"/>
                  </a:lnTo>
                  <a:lnTo>
                    <a:pt x="137" y="19"/>
                  </a:lnTo>
                  <a:lnTo>
                    <a:pt x="1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141">
              <a:extLst>
                <a:ext uri="{FF2B5EF4-FFF2-40B4-BE49-F238E27FC236}">
                  <a16:creationId xmlns:a16="http://schemas.microsoft.com/office/drawing/2014/main" id="{89023890-5EB5-4E28-8CE2-F0094C0999D4}"/>
                </a:ext>
              </a:extLst>
            </p:cNvPr>
            <p:cNvSpPr>
              <a:spLocks/>
            </p:cNvSpPr>
            <p:nvPr/>
          </p:nvSpPr>
          <p:spPr bwMode="auto">
            <a:xfrm>
              <a:off x="9199563" y="1247775"/>
              <a:ext cx="269875" cy="90488"/>
            </a:xfrm>
            <a:custGeom>
              <a:avLst/>
              <a:gdLst>
                <a:gd name="T0" fmla="*/ 72 w 72"/>
                <a:gd name="T1" fmla="*/ 1 h 24"/>
                <a:gd name="T2" fmla="*/ 70 w 72"/>
                <a:gd name="T3" fmla="*/ 0 h 24"/>
                <a:gd name="T4" fmla="*/ 56 w 72"/>
                <a:gd name="T5" fmla="*/ 0 h 24"/>
                <a:gd name="T6" fmla="*/ 54 w 72"/>
                <a:gd name="T7" fmla="*/ 2 h 24"/>
                <a:gd name="T8" fmla="*/ 18 w 72"/>
                <a:gd name="T9" fmla="*/ 2 h 24"/>
                <a:gd name="T10" fmla="*/ 16 w 72"/>
                <a:gd name="T11" fmla="*/ 0 h 24"/>
                <a:gd name="T12" fmla="*/ 2 w 72"/>
                <a:gd name="T13" fmla="*/ 0 h 24"/>
                <a:gd name="T14" fmla="*/ 0 w 72"/>
                <a:gd name="T15" fmla="*/ 1 h 24"/>
                <a:gd name="T16" fmla="*/ 0 w 72"/>
                <a:gd name="T17" fmla="*/ 3 h 24"/>
                <a:gd name="T18" fmla="*/ 5 w 72"/>
                <a:gd name="T19" fmla="*/ 24 h 24"/>
                <a:gd name="T20" fmla="*/ 67 w 72"/>
                <a:gd name="T21" fmla="*/ 24 h 24"/>
                <a:gd name="T22" fmla="*/ 72 w 72"/>
                <a:gd name="T23" fmla="*/ 3 h 24"/>
                <a:gd name="T24" fmla="*/ 72 w 72"/>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24">
                  <a:moveTo>
                    <a:pt x="72" y="1"/>
                  </a:moveTo>
                  <a:cubicBezTo>
                    <a:pt x="71" y="0"/>
                    <a:pt x="71" y="0"/>
                    <a:pt x="70" y="0"/>
                  </a:cubicBezTo>
                  <a:cubicBezTo>
                    <a:pt x="56" y="0"/>
                    <a:pt x="56" y="0"/>
                    <a:pt x="56" y="0"/>
                  </a:cubicBezTo>
                  <a:cubicBezTo>
                    <a:pt x="55" y="0"/>
                    <a:pt x="54" y="1"/>
                    <a:pt x="54" y="2"/>
                  </a:cubicBezTo>
                  <a:cubicBezTo>
                    <a:pt x="54" y="15"/>
                    <a:pt x="18" y="15"/>
                    <a:pt x="18" y="2"/>
                  </a:cubicBezTo>
                  <a:cubicBezTo>
                    <a:pt x="18" y="1"/>
                    <a:pt x="17" y="0"/>
                    <a:pt x="16" y="0"/>
                  </a:cubicBezTo>
                  <a:cubicBezTo>
                    <a:pt x="2" y="0"/>
                    <a:pt x="2" y="0"/>
                    <a:pt x="2" y="0"/>
                  </a:cubicBezTo>
                  <a:cubicBezTo>
                    <a:pt x="1" y="0"/>
                    <a:pt x="1" y="0"/>
                    <a:pt x="0" y="1"/>
                  </a:cubicBezTo>
                  <a:cubicBezTo>
                    <a:pt x="0" y="1"/>
                    <a:pt x="0" y="2"/>
                    <a:pt x="0" y="3"/>
                  </a:cubicBezTo>
                  <a:cubicBezTo>
                    <a:pt x="5" y="24"/>
                    <a:pt x="5" y="24"/>
                    <a:pt x="5" y="24"/>
                  </a:cubicBezTo>
                  <a:cubicBezTo>
                    <a:pt x="67" y="24"/>
                    <a:pt x="67" y="24"/>
                    <a:pt x="67" y="24"/>
                  </a:cubicBezTo>
                  <a:cubicBezTo>
                    <a:pt x="72" y="3"/>
                    <a:pt x="72" y="3"/>
                    <a:pt x="72" y="3"/>
                  </a:cubicBezTo>
                  <a:cubicBezTo>
                    <a:pt x="72" y="2"/>
                    <a:pt x="72" y="1"/>
                    <a:pt x="7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142">
              <a:extLst>
                <a:ext uri="{FF2B5EF4-FFF2-40B4-BE49-F238E27FC236}">
                  <a16:creationId xmlns:a16="http://schemas.microsoft.com/office/drawing/2014/main" id="{E5F3506C-D865-470A-A491-A25F9E6E8E39}"/>
                </a:ext>
              </a:extLst>
            </p:cNvPr>
            <p:cNvSpPr>
              <a:spLocks/>
            </p:cNvSpPr>
            <p:nvPr/>
          </p:nvSpPr>
          <p:spPr bwMode="auto">
            <a:xfrm>
              <a:off x="9232901" y="1398588"/>
              <a:ext cx="203200" cy="44450"/>
            </a:xfrm>
            <a:custGeom>
              <a:avLst/>
              <a:gdLst>
                <a:gd name="T0" fmla="*/ 0 w 54"/>
                <a:gd name="T1" fmla="*/ 0 h 12"/>
                <a:gd name="T2" fmla="*/ 3 w 54"/>
                <a:gd name="T3" fmla="*/ 11 h 12"/>
                <a:gd name="T4" fmla="*/ 5 w 54"/>
                <a:gd name="T5" fmla="*/ 12 h 12"/>
                <a:gd name="T6" fmla="*/ 49 w 54"/>
                <a:gd name="T7" fmla="*/ 12 h 12"/>
                <a:gd name="T8" fmla="*/ 51 w 54"/>
                <a:gd name="T9" fmla="*/ 11 h 12"/>
                <a:gd name="T10" fmla="*/ 54 w 54"/>
                <a:gd name="T11" fmla="*/ 0 h 12"/>
                <a:gd name="T12" fmla="*/ 0 w 5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0" y="0"/>
                  </a:moveTo>
                  <a:cubicBezTo>
                    <a:pt x="3" y="11"/>
                    <a:pt x="3" y="11"/>
                    <a:pt x="3" y="11"/>
                  </a:cubicBezTo>
                  <a:cubicBezTo>
                    <a:pt x="3" y="11"/>
                    <a:pt x="4" y="12"/>
                    <a:pt x="5" y="12"/>
                  </a:cubicBezTo>
                  <a:cubicBezTo>
                    <a:pt x="49" y="12"/>
                    <a:pt x="49" y="12"/>
                    <a:pt x="49" y="12"/>
                  </a:cubicBezTo>
                  <a:cubicBezTo>
                    <a:pt x="50" y="12"/>
                    <a:pt x="51" y="11"/>
                    <a:pt x="51" y="11"/>
                  </a:cubicBezTo>
                  <a:cubicBezTo>
                    <a:pt x="54" y="0"/>
                    <a:pt x="54" y="0"/>
                    <a:pt x="5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1" name="Date Placeholder 3">
            <a:extLst>
              <a:ext uri="{FF2B5EF4-FFF2-40B4-BE49-F238E27FC236}">
                <a16:creationId xmlns:a16="http://schemas.microsoft.com/office/drawing/2014/main" id="{27D5ACA8-9BD3-487F-BA4A-A32913F3473F}"/>
              </a:ext>
            </a:extLst>
          </p:cNvPr>
          <p:cNvSpPr>
            <a:spLocks noGrp="1"/>
          </p:cNvSpPr>
          <p:nvPr>
            <p:ph type="dt" sz="half" idx="10"/>
          </p:nvPr>
        </p:nvSpPr>
        <p:spPr>
          <a:xfrm>
            <a:off x="574964" y="6389688"/>
            <a:ext cx="3006436" cy="365125"/>
          </a:xfrm>
        </p:spPr>
        <p:txBody>
          <a:bodyPr/>
          <a:lstStyle/>
          <a:p>
            <a:fld id="{37BCCD8B-685F-4F5F-9748-B3DA7A9D9D7C}" type="datetime1">
              <a:rPr lang="en-US" smtClean="0"/>
              <a:t>9/27/2023</a:t>
            </a:fld>
            <a:endParaRPr lang="en-US"/>
          </a:p>
        </p:txBody>
      </p:sp>
      <p:sp>
        <p:nvSpPr>
          <p:cNvPr id="42" name="Footer Placeholder 4">
            <a:extLst>
              <a:ext uri="{FF2B5EF4-FFF2-40B4-BE49-F238E27FC236}">
                <a16:creationId xmlns:a16="http://schemas.microsoft.com/office/drawing/2014/main" id="{B3FB918D-79B7-47FD-9675-355F78153AFA}"/>
              </a:ext>
            </a:extLst>
          </p:cNvPr>
          <p:cNvSpPr>
            <a:spLocks noGrp="1"/>
          </p:cNvSpPr>
          <p:nvPr>
            <p:ph type="ftr" sz="quarter" idx="11"/>
          </p:nvPr>
        </p:nvSpPr>
        <p:spPr>
          <a:xfrm>
            <a:off x="4038600" y="6389688"/>
            <a:ext cx="4114800" cy="365125"/>
          </a:xfrm>
        </p:spPr>
        <p:txBody>
          <a:bodyPr/>
          <a:lstStyle/>
          <a:p>
            <a:endParaRPr lang="en-US" dirty="0"/>
          </a:p>
        </p:txBody>
      </p:sp>
      <p:sp>
        <p:nvSpPr>
          <p:cNvPr id="43" name="Rectangle: Single Corner Rounded 42">
            <a:extLst>
              <a:ext uri="{FF2B5EF4-FFF2-40B4-BE49-F238E27FC236}">
                <a16:creationId xmlns:a16="http://schemas.microsoft.com/office/drawing/2014/main" id="{572D2560-40F3-437C-B91B-5EBC5F96B4C4}"/>
              </a:ext>
            </a:extLst>
          </p:cNvPr>
          <p:cNvSpPr/>
          <p:nvPr userDrawn="1"/>
        </p:nvSpPr>
        <p:spPr>
          <a:xfrm flipH="1">
            <a:off x="11617036" y="6286500"/>
            <a:ext cx="574964" cy="571500"/>
          </a:xfrm>
          <a:prstGeom prst="round1Rect">
            <a:avLst>
              <a:gd name="adj" fmla="val 50000"/>
            </a:avLst>
          </a:prstGeom>
          <a:solidFill>
            <a:srgbClr val="196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lide Number Placeholder 5">
            <a:extLst>
              <a:ext uri="{FF2B5EF4-FFF2-40B4-BE49-F238E27FC236}">
                <a16:creationId xmlns:a16="http://schemas.microsoft.com/office/drawing/2014/main" id="{22D1B3C6-027A-4414-B191-7800E6412E53}"/>
              </a:ext>
            </a:extLst>
          </p:cNvPr>
          <p:cNvSpPr>
            <a:spLocks noGrp="1"/>
          </p:cNvSpPr>
          <p:nvPr>
            <p:ph type="sldNum" sz="quarter" idx="12"/>
          </p:nvPr>
        </p:nvSpPr>
        <p:spPr>
          <a:xfrm>
            <a:off x="11617036" y="6389688"/>
            <a:ext cx="457200" cy="365125"/>
          </a:xfrm>
        </p:spPr>
        <p:txBody>
          <a:bodyPr/>
          <a:lstStyle>
            <a:lvl1pPr>
              <a:defRPr>
                <a:solidFill>
                  <a:schemeClr val="bg1"/>
                </a:solidFill>
              </a:defRPr>
            </a:lvl1pPr>
          </a:lstStyle>
          <a:p>
            <a:fld id="{C349DA96-2E8F-C94F-B51F-1B29BF0EC799}" type="slidenum">
              <a:rPr lang="en-US" smtClean="0"/>
              <a:pPr/>
              <a:t>‹#›</a:t>
            </a:fld>
            <a:endParaRPr lang="en-US"/>
          </a:p>
        </p:txBody>
      </p:sp>
    </p:spTree>
    <p:extLst>
      <p:ext uri="{BB962C8B-B14F-4D97-AF65-F5344CB8AC3E}">
        <p14:creationId xmlns:p14="http://schemas.microsoft.com/office/powerpoint/2010/main" val="2491172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4964" y="365125"/>
            <a:ext cx="11042072" cy="819439"/>
          </a:xfrm>
        </p:spPr>
        <p:txBody>
          <a:bodyPr>
            <a:normAutofit/>
          </a:bodyPr>
          <a:lstStyle>
            <a:lvl1pPr algn="ctr">
              <a:defRPr sz="4000" b="1">
                <a:latin typeface="Century Gothic" charset="0"/>
                <a:ea typeface="Century Gothic" charset="0"/>
                <a:cs typeface="Century Gothic" charset="0"/>
              </a:defRPr>
            </a:lvl1pPr>
          </a:lstStyle>
          <a:p>
            <a:r>
              <a:rPr lang="en-US"/>
              <a:t>Click to edit Master title style</a:t>
            </a:r>
          </a:p>
        </p:txBody>
      </p:sp>
      <p:sp>
        <p:nvSpPr>
          <p:cNvPr id="3" name="Content Placeholder 2"/>
          <p:cNvSpPr>
            <a:spLocks noGrp="1"/>
          </p:cNvSpPr>
          <p:nvPr>
            <p:ph idx="1"/>
          </p:nvPr>
        </p:nvSpPr>
        <p:spPr>
          <a:xfrm>
            <a:off x="574964" y="1825625"/>
            <a:ext cx="1104207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7B2DF13-122E-4CA1-AB55-ABA83CC953EF}"/>
              </a:ext>
            </a:extLst>
          </p:cNvPr>
          <p:cNvSpPr>
            <a:spLocks noGrp="1"/>
          </p:cNvSpPr>
          <p:nvPr>
            <p:ph type="dt" sz="half" idx="10"/>
          </p:nvPr>
        </p:nvSpPr>
        <p:spPr>
          <a:xfrm>
            <a:off x="574964" y="6389688"/>
            <a:ext cx="3006436" cy="365125"/>
          </a:xfrm>
        </p:spPr>
        <p:txBody>
          <a:bodyPr/>
          <a:lstStyle/>
          <a:p>
            <a:fld id="{1DD10EEE-A956-402F-8DAA-254B87C138A3}" type="datetime1">
              <a:rPr lang="en-US" smtClean="0"/>
              <a:t>9/27/2023</a:t>
            </a:fld>
            <a:endParaRPr lang="en-US"/>
          </a:p>
        </p:txBody>
      </p:sp>
      <p:sp>
        <p:nvSpPr>
          <p:cNvPr id="8" name="Footer Placeholder 4">
            <a:extLst>
              <a:ext uri="{FF2B5EF4-FFF2-40B4-BE49-F238E27FC236}">
                <a16:creationId xmlns:a16="http://schemas.microsoft.com/office/drawing/2014/main" id="{49D68797-74AF-4DC8-9666-B5F7FAF2C87A}"/>
              </a:ext>
            </a:extLst>
          </p:cNvPr>
          <p:cNvSpPr>
            <a:spLocks noGrp="1"/>
          </p:cNvSpPr>
          <p:nvPr>
            <p:ph type="ftr" sz="quarter" idx="11"/>
          </p:nvPr>
        </p:nvSpPr>
        <p:spPr>
          <a:xfrm>
            <a:off x="4038600" y="6389688"/>
            <a:ext cx="4114800" cy="365125"/>
          </a:xfrm>
        </p:spPr>
        <p:txBody>
          <a:bodyPr/>
          <a:lstStyle/>
          <a:p>
            <a:endParaRPr lang="en-US" dirty="0"/>
          </a:p>
        </p:txBody>
      </p:sp>
      <p:sp>
        <p:nvSpPr>
          <p:cNvPr id="9" name="Rectangle: Single Corner Rounded 8">
            <a:extLst>
              <a:ext uri="{FF2B5EF4-FFF2-40B4-BE49-F238E27FC236}">
                <a16:creationId xmlns:a16="http://schemas.microsoft.com/office/drawing/2014/main" id="{A5A156CF-543E-43A0-A8C4-9BD44CFD5541}"/>
              </a:ext>
            </a:extLst>
          </p:cNvPr>
          <p:cNvSpPr/>
          <p:nvPr userDrawn="1"/>
        </p:nvSpPr>
        <p:spPr>
          <a:xfrm flipH="1">
            <a:off x="11617036" y="6286500"/>
            <a:ext cx="574964" cy="571500"/>
          </a:xfrm>
          <a:prstGeom prst="round1Rect">
            <a:avLst>
              <a:gd name="adj" fmla="val 50000"/>
            </a:avLst>
          </a:prstGeom>
          <a:solidFill>
            <a:srgbClr val="196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89D20DDD-0543-40EA-B2DB-8D6DC5E992DF}"/>
              </a:ext>
            </a:extLst>
          </p:cNvPr>
          <p:cNvSpPr>
            <a:spLocks noGrp="1"/>
          </p:cNvSpPr>
          <p:nvPr>
            <p:ph type="sldNum" sz="quarter" idx="12"/>
          </p:nvPr>
        </p:nvSpPr>
        <p:spPr>
          <a:xfrm>
            <a:off x="11617036" y="6389688"/>
            <a:ext cx="457200" cy="365125"/>
          </a:xfrm>
        </p:spPr>
        <p:txBody>
          <a:bodyPr/>
          <a:lstStyle>
            <a:lvl1pPr>
              <a:defRPr>
                <a:solidFill>
                  <a:schemeClr val="bg1"/>
                </a:solidFill>
              </a:defRPr>
            </a:lvl1pPr>
          </a:lstStyle>
          <a:p>
            <a:fld id="{C349DA96-2E8F-C94F-B51F-1B29BF0EC799}" type="slidenum">
              <a:rPr lang="en-US" smtClean="0"/>
              <a:pPr/>
              <a:t>‹#›</a:t>
            </a:fld>
            <a:endParaRPr lang="en-US"/>
          </a:p>
        </p:txBody>
      </p:sp>
    </p:spTree>
    <p:extLst>
      <p:ext uri="{BB962C8B-B14F-4D97-AF65-F5344CB8AC3E}">
        <p14:creationId xmlns:p14="http://schemas.microsoft.com/office/powerpoint/2010/main" val="1907345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1A1D53-D4F3-4858-8EE2-BCEB22A81751}" type="datetime1">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863182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D52CD0-5B20-43EB-ADE0-FE1BBD0AC722}" type="datetime1">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34902143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1C1C20-3E32-4621-B357-799912985383}" type="datetime1">
              <a:rPr lang="en-US" smtClean="0"/>
              <a:t>9/27/2023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1992918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99AD3C-8ABA-4319-A3D9-ECCA3EA38F91}" type="datetime1">
              <a:rPr lang="en-US" smtClean="0"/>
              <a:t>9/27/2023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32430176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12D78-EF00-40F8-8825-B1053F578E7A}" type="datetime1">
              <a:rPr lang="en-US" smtClean="0"/>
              <a:t>9/27/2023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902286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133A7B-7476-430B-83AF-AADB6FE3C83E}" type="datetime1">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1850166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72C6E9-DB21-4699-A6BE-CA7B23B57C91}" type="datetime1">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7682409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AE264A-F5C2-475F-8714-1C067AB659E3}" type="datetime1">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21689835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0D6358-9DE2-461A-8768-9A9465BB4F69}" type="datetime1">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49DA96-2E8F-C94F-B51F-1B29BF0EC799}" type="slidenum">
              <a:rPr lang="en-US" smtClean="0"/>
              <a:t>‹#›</a:t>
            </a:fld>
            <a:endParaRPr lang="en-US"/>
          </a:p>
        </p:txBody>
      </p:sp>
    </p:spTree>
    <p:extLst>
      <p:ext uri="{BB962C8B-B14F-4D97-AF65-F5344CB8AC3E}">
        <p14:creationId xmlns:p14="http://schemas.microsoft.com/office/powerpoint/2010/main" val="358107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60C175-F1F1-412F-AABA-6C4F08AD3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CF238EE2-0FDB-485F-8965-E0FBA527FB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B473055-008A-4515-B6C5-9C1DF52B14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D9D21-2E1D-4D45-BB09-471DE13E6030}" type="datetimeFigureOut">
              <a:rPr lang="en-ID" smtClean="0"/>
              <a:t>27/09/2023</a:t>
            </a:fld>
            <a:endParaRPr lang="en-ID"/>
          </a:p>
        </p:txBody>
      </p:sp>
      <p:sp>
        <p:nvSpPr>
          <p:cNvPr id="5" name="Footer Placeholder 4">
            <a:extLst>
              <a:ext uri="{FF2B5EF4-FFF2-40B4-BE49-F238E27FC236}">
                <a16:creationId xmlns:a16="http://schemas.microsoft.com/office/drawing/2014/main" id="{AF3EB180-F51F-42BF-A6D0-D8259AC749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7DE29752-A4D4-4A62-AB63-ECD3D403ED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FAB378-E973-455D-AA9F-F92DDCC96A0C}" type="slidenum">
              <a:rPr lang="en-ID" smtClean="0"/>
              <a:t>‹#›</a:t>
            </a:fld>
            <a:endParaRPr lang="en-ID"/>
          </a:p>
        </p:txBody>
      </p:sp>
    </p:spTree>
    <p:extLst>
      <p:ext uri="{BB962C8B-B14F-4D97-AF65-F5344CB8AC3E}">
        <p14:creationId xmlns:p14="http://schemas.microsoft.com/office/powerpoint/2010/main" val="2463905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1D6F5-F8AA-4E5D-925F-E79C03511FFC}" type="datetime1">
              <a:rPr lang="en-US" smtClean="0"/>
              <a:t>9/27/2023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49DA96-2E8F-C94F-B51F-1B29BF0EC799}" type="slidenum">
              <a:rPr lang="en-US" smtClean="0"/>
              <a:t>‹#›</a:t>
            </a:fld>
            <a:endParaRPr lang="en-US"/>
          </a:p>
        </p:txBody>
      </p:sp>
    </p:spTree>
    <p:extLst>
      <p:ext uri="{BB962C8B-B14F-4D97-AF65-F5344CB8AC3E}">
        <p14:creationId xmlns:p14="http://schemas.microsoft.com/office/powerpoint/2010/main" val="983675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13"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14.jpeg"/><Relationship Id="rId12" Type="http://schemas.openxmlformats.org/officeDocument/2006/relationships/image" Target="../media/image19.png"/><Relationship Id="rId17" Type="http://schemas.openxmlformats.org/officeDocument/2006/relationships/image" Target="../media/image23.png"/><Relationship Id="rId2" Type="http://schemas.openxmlformats.org/officeDocument/2006/relationships/notesSlide" Target="../notesSlides/notesSlide3.xml"/><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3.emf"/><Relationship Id="rId11" Type="http://schemas.openxmlformats.org/officeDocument/2006/relationships/image" Target="../media/image18.emf"/><Relationship Id="rId5" Type="http://schemas.openxmlformats.org/officeDocument/2006/relationships/image" Target="../media/image12.emf"/><Relationship Id="rId15" Type="http://schemas.openxmlformats.org/officeDocument/2006/relationships/image" Target="../media/image21.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0.tiff"/></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g"/><Relationship Id="rId7" Type="http://schemas.openxmlformats.org/officeDocument/2006/relationships/image" Target="../media/image32.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5.sv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jonnykidney.com" TargetMode="External"/><Relationship Id="rId3" Type="http://schemas.openxmlformats.org/officeDocument/2006/relationships/image" Target="../media/image47.jpg"/><Relationship Id="rId7" Type="http://schemas.openxmlformats.org/officeDocument/2006/relationships/hyperlink" Target="mailto:jonnykidney@gmail.com" TargetMode="External"/><Relationship Id="rId2" Type="http://schemas.openxmlformats.org/officeDocument/2006/relationships/slideLayout" Target="../slideLayouts/slideLayout20.xml"/><Relationship Id="rId1" Type="http://schemas.openxmlformats.org/officeDocument/2006/relationships/video" Target="https://www.youtube.com/embed/DDxpQ0H3aN4?feature=oembed" TargetMode="Externa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28.jpg"/><Relationship Id="rId9" Type="http://schemas.openxmlformats.org/officeDocument/2006/relationships/image" Target="../media/image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71C346-C56C-4486-BAC3-677DB1AC65A7}"/>
              </a:ext>
            </a:extLst>
          </p:cNvPr>
          <p:cNvPicPr>
            <a:picLocks noChangeAspect="1"/>
          </p:cNvPicPr>
          <p:nvPr/>
        </p:nvPicPr>
        <p:blipFill>
          <a:blip r:embed="rId3">
            <a:extLst>
              <a:ext uri="{28A0092B-C50C-407E-A947-70E740481C1C}">
                <a14:useLocalDpi xmlns:a14="http://schemas.microsoft.com/office/drawing/2010/main" val="0"/>
              </a:ext>
            </a:extLst>
          </a:blip>
          <a:srcRect t="231" b="231"/>
          <a:stretch/>
        </p:blipFill>
        <p:spPr>
          <a:xfrm>
            <a:off x="0" y="16444"/>
            <a:ext cx="12191999" cy="6841555"/>
          </a:xfrm>
          <a:prstGeom prst="rect">
            <a:avLst/>
          </a:prstGeom>
        </p:spPr>
      </p:pic>
      <p:sp>
        <p:nvSpPr>
          <p:cNvPr id="8" name="Title 3">
            <a:extLst>
              <a:ext uri="{FF2B5EF4-FFF2-40B4-BE49-F238E27FC236}">
                <a16:creationId xmlns:a16="http://schemas.microsoft.com/office/drawing/2014/main" id="{85B126B1-D1F5-4991-9702-AAEE09A44F17}"/>
              </a:ext>
            </a:extLst>
          </p:cNvPr>
          <p:cNvSpPr txBox="1">
            <a:spLocks/>
          </p:cNvSpPr>
          <p:nvPr/>
        </p:nvSpPr>
        <p:spPr>
          <a:xfrm>
            <a:off x="3163614" y="3299354"/>
            <a:ext cx="6106510" cy="1499513"/>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200" b="1" dirty="0">
                <a:solidFill>
                  <a:schemeClr val="accent1"/>
                </a:solidFill>
                <a:effectLst>
                  <a:outerShdw blurRad="38100" dist="38100" dir="2700000" algn="tl">
                    <a:srgbClr val="000000">
                      <a:alpha val="43137"/>
                    </a:srgbClr>
                  </a:outerShdw>
                </a:effectLst>
                <a:latin typeface="Bodoni MT" panose="02070603080606020203" pitchFamily="18" charset="0"/>
              </a:rPr>
              <a:t>CARGO KINGS </a:t>
            </a:r>
            <a:r>
              <a:rPr lang="en-CA" sz="3600" b="1" i="0" dirty="0">
                <a:effectLst/>
                <a:latin typeface="Söhne"/>
              </a:rPr>
              <a:t>Delivering Where No One Dares</a:t>
            </a:r>
            <a:endParaRPr lang="en-US" sz="7200" b="1" dirty="0">
              <a:solidFill>
                <a:schemeClr val="accent1"/>
              </a:solidFill>
              <a:effectLst>
                <a:outerShdw blurRad="38100" dist="38100" dir="2700000" algn="tl">
                  <a:srgbClr val="000000">
                    <a:alpha val="43137"/>
                  </a:srgbClr>
                </a:outerShdw>
              </a:effectLst>
              <a:latin typeface="Bodoni MT" panose="02070603080606020203" pitchFamily="18" charset="0"/>
            </a:endParaRPr>
          </a:p>
        </p:txBody>
      </p:sp>
    </p:spTree>
    <p:extLst>
      <p:ext uri="{BB962C8B-B14F-4D97-AF65-F5344CB8AC3E}">
        <p14:creationId xmlns:p14="http://schemas.microsoft.com/office/powerpoint/2010/main" val="1249542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714A87C3-3EFB-4722-BF0D-17138DEB6B2B}"/>
              </a:ext>
            </a:extLst>
          </p:cNvPr>
          <p:cNvGrpSpPr/>
          <p:nvPr/>
        </p:nvGrpSpPr>
        <p:grpSpPr>
          <a:xfrm>
            <a:off x="0" y="4954136"/>
            <a:ext cx="12192000" cy="1909138"/>
            <a:chOff x="0" y="4948862"/>
            <a:chExt cx="12192000" cy="1909138"/>
          </a:xfrm>
        </p:grpSpPr>
        <p:sp>
          <p:nvSpPr>
            <p:cNvPr id="83" name="Freeform: Shape 82">
              <a:extLst>
                <a:ext uri="{FF2B5EF4-FFF2-40B4-BE49-F238E27FC236}">
                  <a16:creationId xmlns:a16="http://schemas.microsoft.com/office/drawing/2014/main" id="{EC99197A-1F6B-4498-BD1A-1E735D7E4EB6}"/>
                </a:ext>
              </a:extLst>
            </p:cNvPr>
            <p:cNvSpPr/>
            <p:nvPr/>
          </p:nvSpPr>
          <p:spPr>
            <a:xfrm>
              <a:off x="0" y="4948862"/>
              <a:ext cx="12192000" cy="1909138"/>
            </a:xfrm>
            <a:custGeom>
              <a:avLst/>
              <a:gdLst>
                <a:gd name="connsiteX0" fmla="*/ 0 w 12192000"/>
                <a:gd name="connsiteY0" fmla="*/ 0 h 1909138"/>
                <a:gd name="connsiteX1" fmla="*/ 227719 w 12192000"/>
                <a:gd name="connsiteY1" fmla="*/ 142350 h 1909138"/>
                <a:gd name="connsiteX2" fmla="*/ 6096001 w 12192000"/>
                <a:gd name="connsiteY2" fmla="*/ 1628919 h 1909138"/>
                <a:gd name="connsiteX3" fmla="*/ 11964283 w 12192000"/>
                <a:gd name="connsiteY3" fmla="*/ 142350 h 1909138"/>
                <a:gd name="connsiteX4" fmla="*/ 12192000 w 12192000"/>
                <a:gd name="connsiteY4" fmla="*/ 1 h 1909138"/>
                <a:gd name="connsiteX5" fmla="*/ 12192000 w 12192000"/>
                <a:gd name="connsiteY5" fmla="*/ 1909138 h 1909138"/>
                <a:gd name="connsiteX6" fmla="*/ 0 w 12192000"/>
                <a:gd name="connsiteY6" fmla="*/ 1909138 h 1909138"/>
                <a:gd name="connsiteX7" fmla="*/ 0 w 12192000"/>
                <a:gd name="connsiteY7" fmla="*/ 0 h 19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909138">
                  <a:moveTo>
                    <a:pt x="0" y="0"/>
                  </a:moveTo>
                  <a:lnTo>
                    <a:pt x="227719" y="142350"/>
                  </a:lnTo>
                  <a:cubicBezTo>
                    <a:pt x="1777640" y="1065981"/>
                    <a:pt x="3836554" y="1628919"/>
                    <a:pt x="6096001" y="1628919"/>
                  </a:cubicBezTo>
                  <a:cubicBezTo>
                    <a:pt x="8355448" y="1628919"/>
                    <a:pt x="10414362" y="1065981"/>
                    <a:pt x="11964283" y="142350"/>
                  </a:cubicBezTo>
                  <a:lnTo>
                    <a:pt x="12192000" y="1"/>
                  </a:lnTo>
                  <a:lnTo>
                    <a:pt x="12192000" y="1909138"/>
                  </a:lnTo>
                  <a:lnTo>
                    <a:pt x="0" y="1909138"/>
                  </a:lnTo>
                  <a:lnTo>
                    <a:pt x="0" y="0"/>
                  </a:lnTo>
                  <a:close/>
                </a:path>
              </a:pathLst>
            </a:custGeom>
            <a:solidFill>
              <a:srgbClr val="E8F1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F9C80C8E-5A49-482B-8FB1-2FEACFCA5ACA}"/>
                </a:ext>
              </a:extLst>
            </p:cNvPr>
            <p:cNvSpPr/>
            <p:nvPr/>
          </p:nvSpPr>
          <p:spPr>
            <a:xfrm>
              <a:off x="0" y="5563852"/>
              <a:ext cx="12192000" cy="1294147"/>
            </a:xfrm>
            <a:custGeom>
              <a:avLst/>
              <a:gdLst>
                <a:gd name="connsiteX0" fmla="*/ 0 w 12192000"/>
                <a:gd name="connsiteY0" fmla="*/ 0 h 1909138"/>
                <a:gd name="connsiteX1" fmla="*/ 227719 w 12192000"/>
                <a:gd name="connsiteY1" fmla="*/ 142350 h 1909138"/>
                <a:gd name="connsiteX2" fmla="*/ 6096001 w 12192000"/>
                <a:gd name="connsiteY2" fmla="*/ 1628919 h 1909138"/>
                <a:gd name="connsiteX3" fmla="*/ 11964283 w 12192000"/>
                <a:gd name="connsiteY3" fmla="*/ 142350 h 1909138"/>
                <a:gd name="connsiteX4" fmla="*/ 12192000 w 12192000"/>
                <a:gd name="connsiteY4" fmla="*/ 1 h 1909138"/>
                <a:gd name="connsiteX5" fmla="*/ 12192000 w 12192000"/>
                <a:gd name="connsiteY5" fmla="*/ 1909138 h 1909138"/>
                <a:gd name="connsiteX6" fmla="*/ 0 w 12192000"/>
                <a:gd name="connsiteY6" fmla="*/ 1909138 h 1909138"/>
                <a:gd name="connsiteX7" fmla="*/ 0 w 12192000"/>
                <a:gd name="connsiteY7" fmla="*/ 0 h 19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909138">
                  <a:moveTo>
                    <a:pt x="0" y="0"/>
                  </a:moveTo>
                  <a:lnTo>
                    <a:pt x="227719" y="142350"/>
                  </a:lnTo>
                  <a:cubicBezTo>
                    <a:pt x="1777640" y="1065981"/>
                    <a:pt x="3836554" y="1628919"/>
                    <a:pt x="6096001" y="1628919"/>
                  </a:cubicBezTo>
                  <a:cubicBezTo>
                    <a:pt x="8355448" y="1628919"/>
                    <a:pt x="10414362" y="1065981"/>
                    <a:pt x="11964283" y="142350"/>
                  </a:cubicBezTo>
                  <a:lnTo>
                    <a:pt x="12192000" y="1"/>
                  </a:lnTo>
                  <a:lnTo>
                    <a:pt x="12192000" y="1909138"/>
                  </a:lnTo>
                  <a:lnTo>
                    <a:pt x="0" y="1909138"/>
                  </a:lnTo>
                  <a:lnTo>
                    <a:pt x="0" y="0"/>
                  </a:lnTo>
                  <a:close/>
                </a:path>
              </a:pathLst>
            </a:custGeom>
            <a:solidFill>
              <a:srgbClr val="7AC2F9">
                <a:alpha val="11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7" name="Picture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0891" y="1262987"/>
            <a:ext cx="3058784" cy="2160836"/>
          </a:xfrm>
          <a:prstGeom prst="rect">
            <a:avLst/>
          </a:prstGeom>
          <a:effectLst>
            <a:outerShdw blurRad="381000" dist="190500" dir="5400000" algn="tl" rotWithShape="0">
              <a:prstClr val="black">
                <a:alpha val="12000"/>
              </a:prstClr>
            </a:outerShdw>
          </a:effectLst>
        </p:spPr>
      </p:pic>
      <p:pic>
        <p:nvPicPr>
          <p:cNvPr id="48" name="Picture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0764" y="3615314"/>
            <a:ext cx="3808453" cy="2142255"/>
          </a:xfrm>
          <a:prstGeom prst="rect">
            <a:avLst/>
          </a:prstGeom>
          <a:effectLst>
            <a:outerShdw blurRad="381000" dist="190500" dir="5400000" algn="tl" rotWithShape="0">
              <a:prstClr val="black">
                <a:alpha val="20000"/>
              </a:prstClr>
            </a:outerShdw>
          </a:effectLst>
        </p:spPr>
      </p:pic>
      <p:pic>
        <p:nvPicPr>
          <p:cNvPr id="65" name="Shape 131"/>
          <p:cNvPicPr preferRelativeResize="0"/>
          <p:nvPr/>
        </p:nvPicPr>
        <p:blipFill rotWithShape="1">
          <a:blip r:embed="rId5">
            <a:alphaModFix/>
          </a:blip>
          <a:srcRect t="18724" b="13617"/>
          <a:stretch/>
        </p:blipFill>
        <p:spPr>
          <a:xfrm>
            <a:off x="4118669" y="1283427"/>
            <a:ext cx="3195798" cy="2162276"/>
          </a:xfrm>
          <a:prstGeom prst="rect">
            <a:avLst/>
          </a:prstGeom>
          <a:noFill/>
          <a:ln>
            <a:noFill/>
          </a:ln>
          <a:effectLst>
            <a:outerShdw blurRad="381000" dist="190500" dir="5400000" algn="tl" rotWithShape="0">
              <a:prstClr val="black">
                <a:alpha val="13000"/>
              </a:prstClr>
            </a:outerShdw>
          </a:effectLst>
        </p:spPr>
      </p:pic>
      <p:pic>
        <p:nvPicPr>
          <p:cNvPr id="50" name="Picture 4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1253" y="3418413"/>
            <a:ext cx="4559527" cy="2913376"/>
          </a:xfrm>
          <a:prstGeom prst="rect">
            <a:avLst/>
          </a:prstGeom>
        </p:spPr>
      </p:pic>
      <p:grpSp>
        <p:nvGrpSpPr>
          <p:cNvPr id="34" name="Group 33">
            <a:extLst>
              <a:ext uri="{FF2B5EF4-FFF2-40B4-BE49-F238E27FC236}">
                <a16:creationId xmlns:a16="http://schemas.microsoft.com/office/drawing/2014/main" id="{7CF34645-10AF-4AB4-83EA-BF059F6BEB4D}"/>
              </a:ext>
            </a:extLst>
          </p:cNvPr>
          <p:cNvGrpSpPr/>
          <p:nvPr/>
        </p:nvGrpSpPr>
        <p:grpSpPr>
          <a:xfrm>
            <a:off x="10928712" y="6378850"/>
            <a:ext cx="947290" cy="270982"/>
            <a:chOff x="4103688" y="-2378075"/>
            <a:chExt cx="1309687" cy="374650"/>
          </a:xfrm>
          <a:solidFill>
            <a:srgbClr val="468DC3"/>
          </a:solidFill>
        </p:grpSpPr>
        <p:sp>
          <p:nvSpPr>
            <p:cNvPr id="35" name="Freeform 254">
              <a:extLst>
                <a:ext uri="{FF2B5EF4-FFF2-40B4-BE49-F238E27FC236}">
                  <a16:creationId xmlns:a16="http://schemas.microsoft.com/office/drawing/2014/main" id="{3BD74B41-BA0A-4A11-9DA4-86215036515D}"/>
                </a:ext>
              </a:extLst>
            </p:cNvPr>
            <p:cNvSpPr>
              <a:spLocks/>
            </p:cNvSpPr>
            <p:nvPr/>
          </p:nvSpPr>
          <p:spPr bwMode="auto">
            <a:xfrm>
              <a:off x="4103688" y="-2374900"/>
              <a:ext cx="182562" cy="288925"/>
            </a:xfrm>
            <a:custGeom>
              <a:avLst/>
              <a:gdLst>
                <a:gd name="T0" fmla="*/ 43 w 61"/>
                <a:gd name="T1" fmla="*/ 47 h 95"/>
                <a:gd name="T2" fmla="*/ 30 w 61"/>
                <a:gd name="T3" fmla="*/ 55 h 95"/>
                <a:gd name="T4" fmla="*/ 11 w 61"/>
                <a:gd name="T5" fmla="*/ 83 h 95"/>
                <a:gd name="T6" fmla="*/ 11 w 61"/>
                <a:gd name="T7" fmla="*/ 85 h 95"/>
                <a:gd name="T8" fmla="*/ 57 w 61"/>
                <a:gd name="T9" fmla="*/ 85 h 95"/>
                <a:gd name="T10" fmla="*/ 60 w 61"/>
                <a:gd name="T11" fmla="*/ 88 h 95"/>
                <a:gd name="T12" fmla="*/ 60 w 61"/>
                <a:gd name="T13" fmla="*/ 93 h 95"/>
                <a:gd name="T14" fmla="*/ 57 w 61"/>
                <a:gd name="T15" fmla="*/ 95 h 95"/>
                <a:gd name="T16" fmla="*/ 3 w 61"/>
                <a:gd name="T17" fmla="*/ 95 h 95"/>
                <a:gd name="T18" fmla="*/ 0 w 61"/>
                <a:gd name="T19" fmla="*/ 93 h 95"/>
                <a:gd name="T20" fmla="*/ 0 w 61"/>
                <a:gd name="T21" fmla="*/ 83 h 95"/>
                <a:gd name="T22" fmla="*/ 21 w 61"/>
                <a:gd name="T23" fmla="*/ 49 h 95"/>
                <a:gd name="T24" fmla="*/ 35 w 61"/>
                <a:gd name="T25" fmla="*/ 40 h 95"/>
                <a:gd name="T26" fmla="*/ 49 w 61"/>
                <a:gd name="T27" fmla="*/ 22 h 95"/>
                <a:gd name="T28" fmla="*/ 28 w 61"/>
                <a:gd name="T29" fmla="*/ 9 h 95"/>
                <a:gd name="T30" fmla="*/ 4 w 61"/>
                <a:gd name="T31" fmla="*/ 11 h 95"/>
                <a:gd name="T32" fmla="*/ 3 w 61"/>
                <a:gd name="T33" fmla="*/ 11 h 95"/>
                <a:gd name="T34" fmla="*/ 1 w 61"/>
                <a:gd name="T35" fmla="*/ 9 h 95"/>
                <a:gd name="T36" fmla="*/ 1 w 61"/>
                <a:gd name="T37" fmla="*/ 4 h 95"/>
                <a:gd name="T38" fmla="*/ 4 w 61"/>
                <a:gd name="T39" fmla="*/ 2 h 95"/>
                <a:gd name="T40" fmla="*/ 28 w 61"/>
                <a:gd name="T41" fmla="*/ 0 h 95"/>
                <a:gd name="T42" fmla="*/ 61 w 61"/>
                <a:gd name="T43" fmla="*/ 22 h 95"/>
                <a:gd name="T44" fmla="*/ 43 w 61"/>
                <a:gd name="T45" fmla="*/ 4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95">
                  <a:moveTo>
                    <a:pt x="43" y="47"/>
                  </a:moveTo>
                  <a:cubicBezTo>
                    <a:pt x="30" y="55"/>
                    <a:pt x="30" y="55"/>
                    <a:pt x="30" y="55"/>
                  </a:cubicBezTo>
                  <a:cubicBezTo>
                    <a:pt x="15" y="65"/>
                    <a:pt x="11" y="72"/>
                    <a:pt x="11" y="83"/>
                  </a:cubicBezTo>
                  <a:cubicBezTo>
                    <a:pt x="11" y="85"/>
                    <a:pt x="11" y="85"/>
                    <a:pt x="11" y="85"/>
                  </a:cubicBezTo>
                  <a:cubicBezTo>
                    <a:pt x="57" y="85"/>
                    <a:pt x="57" y="85"/>
                    <a:pt x="57" y="85"/>
                  </a:cubicBezTo>
                  <a:cubicBezTo>
                    <a:pt x="59" y="85"/>
                    <a:pt x="60" y="86"/>
                    <a:pt x="60" y="88"/>
                  </a:cubicBezTo>
                  <a:cubicBezTo>
                    <a:pt x="60" y="93"/>
                    <a:pt x="60" y="93"/>
                    <a:pt x="60" y="93"/>
                  </a:cubicBezTo>
                  <a:cubicBezTo>
                    <a:pt x="60" y="95"/>
                    <a:pt x="59" y="95"/>
                    <a:pt x="57" y="95"/>
                  </a:cubicBezTo>
                  <a:cubicBezTo>
                    <a:pt x="3" y="95"/>
                    <a:pt x="3" y="95"/>
                    <a:pt x="3" y="95"/>
                  </a:cubicBezTo>
                  <a:cubicBezTo>
                    <a:pt x="1" y="95"/>
                    <a:pt x="0" y="94"/>
                    <a:pt x="0" y="93"/>
                  </a:cubicBezTo>
                  <a:cubicBezTo>
                    <a:pt x="0" y="83"/>
                    <a:pt x="0" y="83"/>
                    <a:pt x="0" y="83"/>
                  </a:cubicBezTo>
                  <a:cubicBezTo>
                    <a:pt x="0" y="69"/>
                    <a:pt x="6" y="58"/>
                    <a:pt x="21" y="49"/>
                  </a:cubicBezTo>
                  <a:cubicBezTo>
                    <a:pt x="35" y="40"/>
                    <a:pt x="35" y="40"/>
                    <a:pt x="35" y="40"/>
                  </a:cubicBezTo>
                  <a:cubicBezTo>
                    <a:pt x="46" y="33"/>
                    <a:pt x="49" y="30"/>
                    <a:pt x="49" y="22"/>
                  </a:cubicBezTo>
                  <a:cubicBezTo>
                    <a:pt x="49" y="13"/>
                    <a:pt x="43" y="9"/>
                    <a:pt x="28" y="9"/>
                  </a:cubicBezTo>
                  <a:cubicBezTo>
                    <a:pt x="21" y="9"/>
                    <a:pt x="12" y="10"/>
                    <a:pt x="4" y="11"/>
                  </a:cubicBezTo>
                  <a:cubicBezTo>
                    <a:pt x="4" y="11"/>
                    <a:pt x="4" y="11"/>
                    <a:pt x="3" y="11"/>
                  </a:cubicBezTo>
                  <a:cubicBezTo>
                    <a:pt x="2" y="11"/>
                    <a:pt x="1" y="10"/>
                    <a:pt x="1" y="9"/>
                  </a:cubicBezTo>
                  <a:cubicBezTo>
                    <a:pt x="1" y="4"/>
                    <a:pt x="1" y="4"/>
                    <a:pt x="1" y="4"/>
                  </a:cubicBezTo>
                  <a:cubicBezTo>
                    <a:pt x="1" y="3"/>
                    <a:pt x="3" y="2"/>
                    <a:pt x="4" y="2"/>
                  </a:cubicBezTo>
                  <a:cubicBezTo>
                    <a:pt x="11" y="0"/>
                    <a:pt x="20" y="0"/>
                    <a:pt x="28" y="0"/>
                  </a:cubicBezTo>
                  <a:cubicBezTo>
                    <a:pt x="51" y="0"/>
                    <a:pt x="61" y="7"/>
                    <a:pt x="61" y="22"/>
                  </a:cubicBezTo>
                  <a:cubicBezTo>
                    <a:pt x="61" y="33"/>
                    <a:pt x="56" y="39"/>
                    <a:pt x="43"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255">
              <a:extLst>
                <a:ext uri="{FF2B5EF4-FFF2-40B4-BE49-F238E27FC236}">
                  <a16:creationId xmlns:a16="http://schemas.microsoft.com/office/drawing/2014/main" id="{70015F1F-F2D6-4D60-A53E-7C7EDFAFDF96}"/>
                </a:ext>
              </a:extLst>
            </p:cNvPr>
            <p:cNvSpPr>
              <a:spLocks noEditPoints="1"/>
            </p:cNvSpPr>
            <p:nvPr/>
          </p:nvSpPr>
          <p:spPr bwMode="auto">
            <a:xfrm>
              <a:off x="4208463" y="-2308225"/>
              <a:ext cx="211137" cy="304800"/>
            </a:xfrm>
            <a:custGeom>
              <a:avLst/>
              <a:gdLst>
                <a:gd name="T0" fmla="*/ 68 w 70"/>
                <a:gd name="T1" fmla="*/ 74 h 100"/>
                <a:gd name="T2" fmla="*/ 56 w 70"/>
                <a:gd name="T3" fmla="*/ 74 h 100"/>
                <a:gd name="T4" fmla="*/ 56 w 70"/>
                <a:gd name="T5" fmla="*/ 98 h 100"/>
                <a:gd name="T6" fmla="*/ 54 w 70"/>
                <a:gd name="T7" fmla="*/ 100 h 100"/>
                <a:gd name="T8" fmla="*/ 46 w 70"/>
                <a:gd name="T9" fmla="*/ 100 h 100"/>
                <a:gd name="T10" fmla="*/ 44 w 70"/>
                <a:gd name="T11" fmla="*/ 98 h 100"/>
                <a:gd name="T12" fmla="*/ 44 w 70"/>
                <a:gd name="T13" fmla="*/ 74 h 100"/>
                <a:gd name="T14" fmla="*/ 5 w 70"/>
                <a:gd name="T15" fmla="*/ 74 h 100"/>
                <a:gd name="T16" fmla="*/ 0 w 70"/>
                <a:gd name="T17" fmla="*/ 68 h 100"/>
                <a:gd name="T18" fmla="*/ 0 w 70"/>
                <a:gd name="T19" fmla="*/ 63 h 100"/>
                <a:gd name="T20" fmla="*/ 1 w 70"/>
                <a:gd name="T21" fmla="*/ 58 h 100"/>
                <a:gd name="T22" fmla="*/ 41 w 70"/>
                <a:gd name="T23" fmla="*/ 2 h 100"/>
                <a:gd name="T24" fmla="*/ 45 w 70"/>
                <a:gd name="T25" fmla="*/ 0 h 100"/>
                <a:gd name="T26" fmla="*/ 52 w 70"/>
                <a:gd name="T27" fmla="*/ 0 h 100"/>
                <a:gd name="T28" fmla="*/ 56 w 70"/>
                <a:gd name="T29" fmla="*/ 3 h 100"/>
                <a:gd name="T30" fmla="*/ 56 w 70"/>
                <a:gd name="T31" fmla="*/ 63 h 100"/>
                <a:gd name="T32" fmla="*/ 68 w 70"/>
                <a:gd name="T33" fmla="*/ 63 h 100"/>
                <a:gd name="T34" fmla="*/ 70 w 70"/>
                <a:gd name="T35" fmla="*/ 66 h 100"/>
                <a:gd name="T36" fmla="*/ 70 w 70"/>
                <a:gd name="T37" fmla="*/ 71 h 100"/>
                <a:gd name="T38" fmla="*/ 68 w 70"/>
                <a:gd name="T39" fmla="*/ 74 h 100"/>
                <a:gd name="T40" fmla="*/ 44 w 70"/>
                <a:gd name="T41" fmla="*/ 17 h 100"/>
                <a:gd name="T42" fmla="*/ 43 w 70"/>
                <a:gd name="T43" fmla="*/ 17 h 100"/>
                <a:gd name="T44" fmla="*/ 43 w 70"/>
                <a:gd name="T45" fmla="*/ 17 h 100"/>
                <a:gd name="T46" fmla="*/ 42 w 70"/>
                <a:gd name="T47" fmla="*/ 17 h 100"/>
                <a:gd name="T48" fmla="*/ 11 w 70"/>
                <a:gd name="T49" fmla="*/ 61 h 100"/>
                <a:gd name="T50" fmla="*/ 11 w 70"/>
                <a:gd name="T51" fmla="*/ 63 h 100"/>
                <a:gd name="T52" fmla="*/ 12 w 70"/>
                <a:gd name="T53" fmla="*/ 63 h 100"/>
                <a:gd name="T54" fmla="*/ 44 w 70"/>
                <a:gd name="T55" fmla="*/ 63 h 100"/>
                <a:gd name="T56" fmla="*/ 44 w 70"/>
                <a:gd name="T57" fmla="*/ 1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100">
                  <a:moveTo>
                    <a:pt x="68" y="74"/>
                  </a:moveTo>
                  <a:cubicBezTo>
                    <a:pt x="56" y="74"/>
                    <a:pt x="56" y="74"/>
                    <a:pt x="56" y="74"/>
                  </a:cubicBezTo>
                  <a:cubicBezTo>
                    <a:pt x="56" y="98"/>
                    <a:pt x="56" y="98"/>
                    <a:pt x="56" y="98"/>
                  </a:cubicBezTo>
                  <a:cubicBezTo>
                    <a:pt x="56" y="99"/>
                    <a:pt x="55" y="100"/>
                    <a:pt x="54" y="100"/>
                  </a:cubicBezTo>
                  <a:cubicBezTo>
                    <a:pt x="46" y="100"/>
                    <a:pt x="46" y="100"/>
                    <a:pt x="46" y="100"/>
                  </a:cubicBezTo>
                  <a:cubicBezTo>
                    <a:pt x="44" y="100"/>
                    <a:pt x="44" y="99"/>
                    <a:pt x="44" y="98"/>
                  </a:cubicBezTo>
                  <a:cubicBezTo>
                    <a:pt x="44" y="74"/>
                    <a:pt x="44" y="74"/>
                    <a:pt x="44" y="74"/>
                  </a:cubicBezTo>
                  <a:cubicBezTo>
                    <a:pt x="5" y="74"/>
                    <a:pt x="5" y="74"/>
                    <a:pt x="5" y="74"/>
                  </a:cubicBezTo>
                  <a:cubicBezTo>
                    <a:pt x="1" y="74"/>
                    <a:pt x="0" y="72"/>
                    <a:pt x="0" y="68"/>
                  </a:cubicBezTo>
                  <a:cubicBezTo>
                    <a:pt x="0" y="63"/>
                    <a:pt x="0" y="63"/>
                    <a:pt x="0" y="63"/>
                  </a:cubicBezTo>
                  <a:cubicBezTo>
                    <a:pt x="0" y="61"/>
                    <a:pt x="0" y="60"/>
                    <a:pt x="1" y="58"/>
                  </a:cubicBezTo>
                  <a:cubicBezTo>
                    <a:pt x="41" y="2"/>
                    <a:pt x="41" y="2"/>
                    <a:pt x="41" y="2"/>
                  </a:cubicBezTo>
                  <a:cubicBezTo>
                    <a:pt x="41" y="1"/>
                    <a:pt x="42" y="0"/>
                    <a:pt x="45" y="0"/>
                  </a:cubicBezTo>
                  <a:cubicBezTo>
                    <a:pt x="52" y="0"/>
                    <a:pt x="52" y="0"/>
                    <a:pt x="52" y="0"/>
                  </a:cubicBezTo>
                  <a:cubicBezTo>
                    <a:pt x="55" y="0"/>
                    <a:pt x="56" y="1"/>
                    <a:pt x="56" y="3"/>
                  </a:cubicBezTo>
                  <a:cubicBezTo>
                    <a:pt x="56" y="63"/>
                    <a:pt x="56" y="63"/>
                    <a:pt x="56" y="63"/>
                  </a:cubicBezTo>
                  <a:cubicBezTo>
                    <a:pt x="68" y="63"/>
                    <a:pt x="68" y="63"/>
                    <a:pt x="68" y="63"/>
                  </a:cubicBezTo>
                  <a:cubicBezTo>
                    <a:pt x="69" y="63"/>
                    <a:pt x="70" y="64"/>
                    <a:pt x="70" y="66"/>
                  </a:cubicBezTo>
                  <a:cubicBezTo>
                    <a:pt x="70" y="71"/>
                    <a:pt x="70" y="71"/>
                    <a:pt x="70" y="71"/>
                  </a:cubicBezTo>
                  <a:cubicBezTo>
                    <a:pt x="70" y="73"/>
                    <a:pt x="69" y="74"/>
                    <a:pt x="68" y="74"/>
                  </a:cubicBezTo>
                  <a:close/>
                  <a:moveTo>
                    <a:pt x="44" y="17"/>
                  </a:moveTo>
                  <a:cubicBezTo>
                    <a:pt x="44" y="17"/>
                    <a:pt x="44" y="17"/>
                    <a:pt x="43" y="17"/>
                  </a:cubicBezTo>
                  <a:cubicBezTo>
                    <a:pt x="43" y="17"/>
                    <a:pt x="43" y="17"/>
                    <a:pt x="43" y="17"/>
                  </a:cubicBezTo>
                  <a:cubicBezTo>
                    <a:pt x="43" y="17"/>
                    <a:pt x="42" y="17"/>
                    <a:pt x="42" y="17"/>
                  </a:cubicBezTo>
                  <a:cubicBezTo>
                    <a:pt x="11" y="61"/>
                    <a:pt x="11" y="61"/>
                    <a:pt x="11" y="61"/>
                  </a:cubicBezTo>
                  <a:cubicBezTo>
                    <a:pt x="11" y="62"/>
                    <a:pt x="11" y="62"/>
                    <a:pt x="11" y="63"/>
                  </a:cubicBezTo>
                  <a:cubicBezTo>
                    <a:pt x="11" y="63"/>
                    <a:pt x="11" y="63"/>
                    <a:pt x="12" y="63"/>
                  </a:cubicBezTo>
                  <a:cubicBezTo>
                    <a:pt x="44" y="63"/>
                    <a:pt x="44" y="63"/>
                    <a:pt x="44" y="63"/>
                  </a:cubicBezTo>
                  <a:lnTo>
                    <a:pt x="4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256">
              <a:extLst>
                <a:ext uri="{FF2B5EF4-FFF2-40B4-BE49-F238E27FC236}">
                  <a16:creationId xmlns:a16="http://schemas.microsoft.com/office/drawing/2014/main" id="{C4CE39B4-6254-4FFC-BA20-495537310D7A}"/>
                </a:ext>
              </a:extLst>
            </p:cNvPr>
            <p:cNvSpPr>
              <a:spLocks/>
            </p:cNvSpPr>
            <p:nvPr/>
          </p:nvSpPr>
          <p:spPr bwMode="auto">
            <a:xfrm>
              <a:off x="4645025" y="-2374900"/>
              <a:ext cx="34925" cy="292100"/>
            </a:xfrm>
            <a:custGeom>
              <a:avLst/>
              <a:gdLst>
                <a:gd name="T0" fmla="*/ 11 w 12"/>
                <a:gd name="T1" fmla="*/ 95 h 96"/>
                <a:gd name="T2" fmla="*/ 10 w 12"/>
                <a:gd name="T3" fmla="*/ 96 h 96"/>
                <a:gd name="T4" fmla="*/ 3 w 12"/>
                <a:gd name="T5" fmla="*/ 96 h 96"/>
                <a:gd name="T6" fmla="*/ 1 w 12"/>
                <a:gd name="T7" fmla="*/ 95 h 96"/>
                <a:gd name="T8" fmla="*/ 0 w 12"/>
                <a:gd name="T9" fmla="*/ 93 h 96"/>
                <a:gd name="T10" fmla="*/ 0 w 12"/>
                <a:gd name="T11" fmla="*/ 2 h 96"/>
                <a:gd name="T12" fmla="*/ 1 w 12"/>
                <a:gd name="T13" fmla="*/ 1 h 96"/>
                <a:gd name="T14" fmla="*/ 3 w 12"/>
                <a:gd name="T15" fmla="*/ 0 h 96"/>
                <a:gd name="T16" fmla="*/ 10 w 12"/>
                <a:gd name="T17" fmla="*/ 0 h 96"/>
                <a:gd name="T18" fmla="*/ 11 w 12"/>
                <a:gd name="T19" fmla="*/ 1 h 96"/>
                <a:gd name="T20" fmla="*/ 12 w 12"/>
                <a:gd name="T21" fmla="*/ 2 h 96"/>
                <a:gd name="T22" fmla="*/ 12 w 12"/>
                <a:gd name="T23" fmla="*/ 93 h 96"/>
                <a:gd name="T24" fmla="*/ 11 w 12"/>
                <a:gd name="T25" fmla="*/ 9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96">
                  <a:moveTo>
                    <a:pt x="11" y="95"/>
                  </a:moveTo>
                  <a:cubicBezTo>
                    <a:pt x="11" y="95"/>
                    <a:pt x="10" y="96"/>
                    <a:pt x="10" y="96"/>
                  </a:cubicBezTo>
                  <a:cubicBezTo>
                    <a:pt x="3" y="96"/>
                    <a:pt x="3" y="96"/>
                    <a:pt x="3" y="96"/>
                  </a:cubicBezTo>
                  <a:cubicBezTo>
                    <a:pt x="2" y="96"/>
                    <a:pt x="1" y="95"/>
                    <a:pt x="1" y="95"/>
                  </a:cubicBezTo>
                  <a:cubicBezTo>
                    <a:pt x="0" y="94"/>
                    <a:pt x="0" y="94"/>
                    <a:pt x="0" y="93"/>
                  </a:cubicBezTo>
                  <a:cubicBezTo>
                    <a:pt x="0" y="2"/>
                    <a:pt x="0" y="2"/>
                    <a:pt x="0" y="2"/>
                  </a:cubicBezTo>
                  <a:cubicBezTo>
                    <a:pt x="0" y="2"/>
                    <a:pt x="0" y="1"/>
                    <a:pt x="1" y="1"/>
                  </a:cubicBezTo>
                  <a:cubicBezTo>
                    <a:pt x="1" y="0"/>
                    <a:pt x="2" y="0"/>
                    <a:pt x="3" y="0"/>
                  </a:cubicBezTo>
                  <a:cubicBezTo>
                    <a:pt x="10" y="0"/>
                    <a:pt x="10" y="0"/>
                    <a:pt x="10" y="0"/>
                  </a:cubicBezTo>
                  <a:cubicBezTo>
                    <a:pt x="10" y="0"/>
                    <a:pt x="11" y="0"/>
                    <a:pt x="11" y="1"/>
                  </a:cubicBezTo>
                  <a:cubicBezTo>
                    <a:pt x="12" y="1"/>
                    <a:pt x="12" y="2"/>
                    <a:pt x="12" y="2"/>
                  </a:cubicBezTo>
                  <a:cubicBezTo>
                    <a:pt x="12" y="93"/>
                    <a:pt x="12" y="93"/>
                    <a:pt x="12" y="93"/>
                  </a:cubicBezTo>
                  <a:cubicBezTo>
                    <a:pt x="12" y="94"/>
                    <a:pt x="12" y="94"/>
                    <a:pt x="11"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257">
              <a:extLst>
                <a:ext uri="{FF2B5EF4-FFF2-40B4-BE49-F238E27FC236}">
                  <a16:creationId xmlns:a16="http://schemas.microsoft.com/office/drawing/2014/main" id="{39F9AD79-BD1F-4A45-B55C-3517BA91B721}"/>
                </a:ext>
              </a:extLst>
            </p:cNvPr>
            <p:cNvSpPr>
              <a:spLocks noEditPoints="1"/>
            </p:cNvSpPr>
            <p:nvPr/>
          </p:nvSpPr>
          <p:spPr bwMode="auto">
            <a:xfrm>
              <a:off x="4743450" y="-2378075"/>
              <a:ext cx="36512" cy="295275"/>
            </a:xfrm>
            <a:custGeom>
              <a:avLst/>
              <a:gdLst>
                <a:gd name="T0" fmla="*/ 11 w 12"/>
                <a:gd name="T1" fmla="*/ 15 h 97"/>
                <a:gd name="T2" fmla="*/ 9 w 12"/>
                <a:gd name="T3" fmla="*/ 15 h 97"/>
                <a:gd name="T4" fmla="*/ 3 w 12"/>
                <a:gd name="T5" fmla="*/ 15 h 97"/>
                <a:gd name="T6" fmla="*/ 1 w 12"/>
                <a:gd name="T7" fmla="*/ 15 h 97"/>
                <a:gd name="T8" fmla="*/ 0 w 12"/>
                <a:gd name="T9" fmla="*/ 13 h 97"/>
                <a:gd name="T10" fmla="*/ 0 w 12"/>
                <a:gd name="T11" fmla="*/ 3 h 97"/>
                <a:gd name="T12" fmla="*/ 1 w 12"/>
                <a:gd name="T13" fmla="*/ 1 h 97"/>
                <a:gd name="T14" fmla="*/ 3 w 12"/>
                <a:gd name="T15" fmla="*/ 0 h 97"/>
                <a:gd name="T16" fmla="*/ 9 w 12"/>
                <a:gd name="T17" fmla="*/ 0 h 97"/>
                <a:gd name="T18" fmla="*/ 11 w 12"/>
                <a:gd name="T19" fmla="*/ 1 h 97"/>
                <a:gd name="T20" fmla="*/ 12 w 12"/>
                <a:gd name="T21" fmla="*/ 3 h 97"/>
                <a:gd name="T22" fmla="*/ 12 w 12"/>
                <a:gd name="T23" fmla="*/ 13 h 97"/>
                <a:gd name="T24" fmla="*/ 11 w 12"/>
                <a:gd name="T25" fmla="*/ 15 h 97"/>
                <a:gd name="T26" fmla="*/ 11 w 12"/>
                <a:gd name="T27" fmla="*/ 96 h 97"/>
                <a:gd name="T28" fmla="*/ 9 w 12"/>
                <a:gd name="T29" fmla="*/ 97 h 97"/>
                <a:gd name="T30" fmla="*/ 3 w 12"/>
                <a:gd name="T31" fmla="*/ 97 h 97"/>
                <a:gd name="T32" fmla="*/ 1 w 12"/>
                <a:gd name="T33" fmla="*/ 96 h 97"/>
                <a:gd name="T34" fmla="*/ 0 w 12"/>
                <a:gd name="T35" fmla="*/ 94 h 97"/>
                <a:gd name="T36" fmla="*/ 0 w 12"/>
                <a:gd name="T37" fmla="*/ 29 h 97"/>
                <a:gd name="T38" fmla="*/ 1 w 12"/>
                <a:gd name="T39" fmla="*/ 27 h 97"/>
                <a:gd name="T40" fmla="*/ 3 w 12"/>
                <a:gd name="T41" fmla="*/ 27 h 97"/>
                <a:gd name="T42" fmla="*/ 9 w 12"/>
                <a:gd name="T43" fmla="*/ 27 h 97"/>
                <a:gd name="T44" fmla="*/ 11 w 12"/>
                <a:gd name="T45" fmla="*/ 27 h 97"/>
                <a:gd name="T46" fmla="*/ 12 w 12"/>
                <a:gd name="T47" fmla="*/ 29 h 97"/>
                <a:gd name="T48" fmla="*/ 12 w 12"/>
                <a:gd name="T49" fmla="*/ 94 h 97"/>
                <a:gd name="T50" fmla="*/ 11 w 12"/>
                <a:gd name="T51" fmla="*/ 9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97">
                  <a:moveTo>
                    <a:pt x="11" y="15"/>
                  </a:moveTo>
                  <a:cubicBezTo>
                    <a:pt x="11" y="15"/>
                    <a:pt x="10" y="15"/>
                    <a:pt x="9" y="15"/>
                  </a:cubicBezTo>
                  <a:cubicBezTo>
                    <a:pt x="3" y="15"/>
                    <a:pt x="3" y="15"/>
                    <a:pt x="3" y="15"/>
                  </a:cubicBezTo>
                  <a:cubicBezTo>
                    <a:pt x="2" y="15"/>
                    <a:pt x="1" y="15"/>
                    <a:pt x="1" y="15"/>
                  </a:cubicBezTo>
                  <a:cubicBezTo>
                    <a:pt x="0" y="14"/>
                    <a:pt x="0" y="14"/>
                    <a:pt x="0" y="13"/>
                  </a:cubicBezTo>
                  <a:cubicBezTo>
                    <a:pt x="0" y="3"/>
                    <a:pt x="0" y="3"/>
                    <a:pt x="0" y="3"/>
                  </a:cubicBezTo>
                  <a:cubicBezTo>
                    <a:pt x="0" y="2"/>
                    <a:pt x="0" y="1"/>
                    <a:pt x="1" y="1"/>
                  </a:cubicBezTo>
                  <a:cubicBezTo>
                    <a:pt x="1" y="0"/>
                    <a:pt x="2" y="0"/>
                    <a:pt x="3" y="0"/>
                  </a:cubicBezTo>
                  <a:cubicBezTo>
                    <a:pt x="9" y="0"/>
                    <a:pt x="9" y="0"/>
                    <a:pt x="9" y="0"/>
                  </a:cubicBezTo>
                  <a:cubicBezTo>
                    <a:pt x="10" y="0"/>
                    <a:pt x="11" y="0"/>
                    <a:pt x="11" y="1"/>
                  </a:cubicBezTo>
                  <a:cubicBezTo>
                    <a:pt x="12" y="1"/>
                    <a:pt x="12" y="2"/>
                    <a:pt x="12" y="3"/>
                  </a:cubicBezTo>
                  <a:cubicBezTo>
                    <a:pt x="12" y="13"/>
                    <a:pt x="12" y="13"/>
                    <a:pt x="12" y="13"/>
                  </a:cubicBezTo>
                  <a:cubicBezTo>
                    <a:pt x="12" y="14"/>
                    <a:pt x="12" y="14"/>
                    <a:pt x="11" y="15"/>
                  </a:cubicBezTo>
                  <a:close/>
                  <a:moveTo>
                    <a:pt x="11" y="96"/>
                  </a:moveTo>
                  <a:cubicBezTo>
                    <a:pt x="10" y="96"/>
                    <a:pt x="10" y="97"/>
                    <a:pt x="9" y="97"/>
                  </a:cubicBezTo>
                  <a:cubicBezTo>
                    <a:pt x="3" y="97"/>
                    <a:pt x="3" y="97"/>
                    <a:pt x="3" y="97"/>
                  </a:cubicBezTo>
                  <a:cubicBezTo>
                    <a:pt x="2" y="97"/>
                    <a:pt x="1" y="96"/>
                    <a:pt x="1" y="96"/>
                  </a:cubicBezTo>
                  <a:cubicBezTo>
                    <a:pt x="0" y="95"/>
                    <a:pt x="0" y="95"/>
                    <a:pt x="0" y="94"/>
                  </a:cubicBezTo>
                  <a:cubicBezTo>
                    <a:pt x="0" y="29"/>
                    <a:pt x="0" y="29"/>
                    <a:pt x="0" y="29"/>
                  </a:cubicBezTo>
                  <a:cubicBezTo>
                    <a:pt x="0" y="28"/>
                    <a:pt x="0" y="28"/>
                    <a:pt x="1" y="27"/>
                  </a:cubicBezTo>
                  <a:cubicBezTo>
                    <a:pt x="1" y="27"/>
                    <a:pt x="2" y="27"/>
                    <a:pt x="3" y="27"/>
                  </a:cubicBezTo>
                  <a:cubicBezTo>
                    <a:pt x="9" y="27"/>
                    <a:pt x="9" y="27"/>
                    <a:pt x="9" y="27"/>
                  </a:cubicBezTo>
                  <a:cubicBezTo>
                    <a:pt x="10" y="27"/>
                    <a:pt x="10" y="27"/>
                    <a:pt x="11" y="27"/>
                  </a:cubicBezTo>
                  <a:cubicBezTo>
                    <a:pt x="11" y="28"/>
                    <a:pt x="12" y="28"/>
                    <a:pt x="12" y="29"/>
                  </a:cubicBezTo>
                  <a:cubicBezTo>
                    <a:pt x="12" y="94"/>
                    <a:pt x="12" y="94"/>
                    <a:pt x="12" y="94"/>
                  </a:cubicBezTo>
                  <a:cubicBezTo>
                    <a:pt x="12" y="95"/>
                    <a:pt x="11" y="95"/>
                    <a:pt x="11"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258">
              <a:extLst>
                <a:ext uri="{FF2B5EF4-FFF2-40B4-BE49-F238E27FC236}">
                  <a16:creationId xmlns:a16="http://schemas.microsoft.com/office/drawing/2014/main" id="{5796D783-CBD6-4483-9C65-B66A3B5093DE}"/>
                </a:ext>
              </a:extLst>
            </p:cNvPr>
            <p:cNvSpPr>
              <a:spLocks noEditPoints="1"/>
            </p:cNvSpPr>
            <p:nvPr/>
          </p:nvSpPr>
          <p:spPr bwMode="auto">
            <a:xfrm>
              <a:off x="4830763" y="-2374900"/>
              <a:ext cx="171450" cy="295275"/>
            </a:xfrm>
            <a:custGeom>
              <a:avLst/>
              <a:gdLst>
                <a:gd name="T0" fmla="*/ 56 w 57"/>
                <a:gd name="T1" fmla="*/ 93 h 97"/>
                <a:gd name="T2" fmla="*/ 54 w 57"/>
                <a:gd name="T3" fmla="*/ 94 h 97"/>
                <a:gd name="T4" fmla="*/ 41 w 57"/>
                <a:gd name="T5" fmla="*/ 96 h 97"/>
                <a:gd name="T6" fmla="*/ 29 w 57"/>
                <a:gd name="T7" fmla="*/ 97 h 97"/>
                <a:gd name="T8" fmla="*/ 16 w 57"/>
                <a:gd name="T9" fmla="*/ 94 h 97"/>
                <a:gd name="T10" fmla="*/ 7 w 57"/>
                <a:gd name="T11" fmla="*/ 88 h 97"/>
                <a:gd name="T12" fmla="*/ 2 w 57"/>
                <a:gd name="T13" fmla="*/ 78 h 97"/>
                <a:gd name="T14" fmla="*/ 0 w 57"/>
                <a:gd name="T15" fmla="*/ 65 h 97"/>
                <a:gd name="T16" fmla="*/ 0 w 57"/>
                <a:gd name="T17" fmla="*/ 56 h 97"/>
                <a:gd name="T18" fmla="*/ 7 w 57"/>
                <a:gd name="T19" fmla="*/ 33 h 97"/>
                <a:gd name="T20" fmla="*/ 29 w 57"/>
                <a:gd name="T21" fmla="*/ 25 h 97"/>
                <a:gd name="T22" fmla="*/ 37 w 57"/>
                <a:gd name="T23" fmla="*/ 25 h 97"/>
                <a:gd name="T24" fmla="*/ 45 w 57"/>
                <a:gd name="T25" fmla="*/ 26 h 97"/>
                <a:gd name="T26" fmla="*/ 45 w 57"/>
                <a:gd name="T27" fmla="*/ 2 h 97"/>
                <a:gd name="T28" fmla="*/ 46 w 57"/>
                <a:gd name="T29" fmla="*/ 1 h 97"/>
                <a:gd name="T30" fmla="*/ 47 w 57"/>
                <a:gd name="T31" fmla="*/ 0 h 97"/>
                <a:gd name="T32" fmla="*/ 54 w 57"/>
                <a:gd name="T33" fmla="*/ 0 h 97"/>
                <a:gd name="T34" fmla="*/ 56 w 57"/>
                <a:gd name="T35" fmla="*/ 1 h 97"/>
                <a:gd name="T36" fmla="*/ 57 w 57"/>
                <a:gd name="T37" fmla="*/ 2 h 97"/>
                <a:gd name="T38" fmla="*/ 57 w 57"/>
                <a:gd name="T39" fmla="*/ 91 h 97"/>
                <a:gd name="T40" fmla="*/ 56 w 57"/>
                <a:gd name="T41" fmla="*/ 93 h 97"/>
                <a:gd name="T42" fmla="*/ 45 w 57"/>
                <a:gd name="T43" fmla="*/ 35 h 97"/>
                <a:gd name="T44" fmla="*/ 37 w 57"/>
                <a:gd name="T45" fmla="*/ 35 h 97"/>
                <a:gd name="T46" fmla="*/ 29 w 57"/>
                <a:gd name="T47" fmla="*/ 35 h 97"/>
                <a:gd name="T48" fmla="*/ 16 w 57"/>
                <a:gd name="T49" fmla="*/ 40 h 97"/>
                <a:gd name="T50" fmla="*/ 12 w 57"/>
                <a:gd name="T51" fmla="*/ 56 h 97"/>
                <a:gd name="T52" fmla="*/ 12 w 57"/>
                <a:gd name="T53" fmla="*/ 65 h 97"/>
                <a:gd name="T54" fmla="*/ 16 w 57"/>
                <a:gd name="T55" fmla="*/ 81 h 97"/>
                <a:gd name="T56" fmla="*/ 29 w 57"/>
                <a:gd name="T57" fmla="*/ 87 h 97"/>
                <a:gd name="T58" fmla="*/ 37 w 57"/>
                <a:gd name="T59" fmla="*/ 86 h 97"/>
                <a:gd name="T60" fmla="*/ 45 w 57"/>
                <a:gd name="T61" fmla="*/ 86 h 97"/>
                <a:gd name="T62" fmla="*/ 45 w 57"/>
                <a:gd name="T63" fmla="*/ 3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97">
                  <a:moveTo>
                    <a:pt x="56" y="93"/>
                  </a:moveTo>
                  <a:cubicBezTo>
                    <a:pt x="56" y="94"/>
                    <a:pt x="55" y="94"/>
                    <a:pt x="54" y="94"/>
                  </a:cubicBezTo>
                  <a:cubicBezTo>
                    <a:pt x="50" y="95"/>
                    <a:pt x="46" y="96"/>
                    <a:pt x="41" y="96"/>
                  </a:cubicBezTo>
                  <a:cubicBezTo>
                    <a:pt x="37" y="96"/>
                    <a:pt x="33" y="97"/>
                    <a:pt x="29" y="97"/>
                  </a:cubicBezTo>
                  <a:cubicBezTo>
                    <a:pt x="24" y="97"/>
                    <a:pt x="20" y="96"/>
                    <a:pt x="16" y="94"/>
                  </a:cubicBezTo>
                  <a:cubicBezTo>
                    <a:pt x="13" y="93"/>
                    <a:pt x="10" y="91"/>
                    <a:pt x="7" y="88"/>
                  </a:cubicBezTo>
                  <a:cubicBezTo>
                    <a:pt x="5" y="85"/>
                    <a:pt x="3" y="82"/>
                    <a:pt x="2" y="78"/>
                  </a:cubicBezTo>
                  <a:cubicBezTo>
                    <a:pt x="1" y="74"/>
                    <a:pt x="0" y="70"/>
                    <a:pt x="0" y="65"/>
                  </a:cubicBezTo>
                  <a:cubicBezTo>
                    <a:pt x="0" y="56"/>
                    <a:pt x="0" y="56"/>
                    <a:pt x="0" y="56"/>
                  </a:cubicBezTo>
                  <a:cubicBezTo>
                    <a:pt x="0" y="46"/>
                    <a:pt x="3" y="38"/>
                    <a:pt x="7" y="33"/>
                  </a:cubicBezTo>
                  <a:cubicBezTo>
                    <a:pt x="12" y="27"/>
                    <a:pt x="19" y="25"/>
                    <a:pt x="29" y="25"/>
                  </a:cubicBezTo>
                  <a:cubicBezTo>
                    <a:pt x="31" y="25"/>
                    <a:pt x="34" y="25"/>
                    <a:pt x="37" y="25"/>
                  </a:cubicBezTo>
                  <a:cubicBezTo>
                    <a:pt x="40" y="25"/>
                    <a:pt x="42" y="26"/>
                    <a:pt x="45" y="26"/>
                  </a:cubicBezTo>
                  <a:cubicBezTo>
                    <a:pt x="45" y="2"/>
                    <a:pt x="45" y="2"/>
                    <a:pt x="45" y="2"/>
                  </a:cubicBezTo>
                  <a:cubicBezTo>
                    <a:pt x="45" y="2"/>
                    <a:pt x="45" y="1"/>
                    <a:pt x="46" y="1"/>
                  </a:cubicBezTo>
                  <a:cubicBezTo>
                    <a:pt x="46" y="0"/>
                    <a:pt x="47" y="0"/>
                    <a:pt x="47" y="0"/>
                  </a:cubicBezTo>
                  <a:cubicBezTo>
                    <a:pt x="54" y="0"/>
                    <a:pt x="54" y="0"/>
                    <a:pt x="54" y="0"/>
                  </a:cubicBezTo>
                  <a:cubicBezTo>
                    <a:pt x="55" y="0"/>
                    <a:pt x="56" y="0"/>
                    <a:pt x="56" y="1"/>
                  </a:cubicBezTo>
                  <a:cubicBezTo>
                    <a:pt x="56" y="1"/>
                    <a:pt x="57" y="2"/>
                    <a:pt x="57" y="2"/>
                  </a:cubicBezTo>
                  <a:cubicBezTo>
                    <a:pt x="57" y="91"/>
                    <a:pt x="57" y="91"/>
                    <a:pt x="57" y="91"/>
                  </a:cubicBezTo>
                  <a:cubicBezTo>
                    <a:pt x="57" y="92"/>
                    <a:pt x="57" y="93"/>
                    <a:pt x="56" y="93"/>
                  </a:cubicBezTo>
                  <a:close/>
                  <a:moveTo>
                    <a:pt x="45" y="35"/>
                  </a:moveTo>
                  <a:cubicBezTo>
                    <a:pt x="43" y="35"/>
                    <a:pt x="40" y="35"/>
                    <a:pt x="37" y="35"/>
                  </a:cubicBezTo>
                  <a:cubicBezTo>
                    <a:pt x="34" y="35"/>
                    <a:pt x="31" y="35"/>
                    <a:pt x="29" y="35"/>
                  </a:cubicBezTo>
                  <a:cubicBezTo>
                    <a:pt x="23" y="35"/>
                    <a:pt x="18" y="36"/>
                    <a:pt x="16" y="40"/>
                  </a:cubicBezTo>
                  <a:cubicBezTo>
                    <a:pt x="13" y="44"/>
                    <a:pt x="12" y="49"/>
                    <a:pt x="12" y="56"/>
                  </a:cubicBezTo>
                  <a:cubicBezTo>
                    <a:pt x="12" y="65"/>
                    <a:pt x="12" y="65"/>
                    <a:pt x="12" y="65"/>
                  </a:cubicBezTo>
                  <a:cubicBezTo>
                    <a:pt x="12" y="72"/>
                    <a:pt x="13" y="77"/>
                    <a:pt x="16" y="81"/>
                  </a:cubicBezTo>
                  <a:cubicBezTo>
                    <a:pt x="18" y="85"/>
                    <a:pt x="23" y="87"/>
                    <a:pt x="29" y="87"/>
                  </a:cubicBezTo>
                  <a:cubicBezTo>
                    <a:pt x="32" y="87"/>
                    <a:pt x="34" y="87"/>
                    <a:pt x="37" y="86"/>
                  </a:cubicBezTo>
                  <a:cubicBezTo>
                    <a:pt x="40" y="86"/>
                    <a:pt x="43" y="86"/>
                    <a:pt x="45" y="86"/>
                  </a:cubicBezTo>
                  <a:lnTo>
                    <a:pt x="4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259">
              <a:extLst>
                <a:ext uri="{FF2B5EF4-FFF2-40B4-BE49-F238E27FC236}">
                  <a16:creationId xmlns:a16="http://schemas.microsoft.com/office/drawing/2014/main" id="{342D576C-DA7D-44C2-935C-E04E0014EC34}"/>
                </a:ext>
              </a:extLst>
            </p:cNvPr>
            <p:cNvSpPr>
              <a:spLocks noEditPoints="1"/>
            </p:cNvSpPr>
            <p:nvPr/>
          </p:nvSpPr>
          <p:spPr bwMode="auto">
            <a:xfrm>
              <a:off x="5046663" y="-2298700"/>
              <a:ext cx="180975" cy="219075"/>
            </a:xfrm>
            <a:custGeom>
              <a:avLst/>
              <a:gdLst>
                <a:gd name="T0" fmla="*/ 57 w 60"/>
                <a:gd name="T1" fmla="*/ 39 h 72"/>
                <a:gd name="T2" fmla="*/ 12 w 60"/>
                <a:gd name="T3" fmla="*/ 39 h 72"/>
                <a:gd name="T4" fmla="*/ 12 w 60"/>
                <a:gd name="T5" fmla="*/ 41 h 72"/>
                <a:gd name="T6" fmla="*/ 17 w 60"/>
                <a:gd name="T7" fmla="*/ 57 h 72"/>
                <a:gd name="T8" fmla="*/ 31 w 60"/>
                <a:gd name="T9" fmla="*/ 62 h 72"/>
                <a:gd name="T10" fmla="*/ 43 w 60"/>
                <a:gd name="T11" fmla="*/ 61 h 72"/>
                <a:gd name="T12" fmla="*/ 55 w 60"/>
                <a:gd name="T13" fmla="*/ 60 h 72"/>
                <a:gd name="T14" fmla="*/ 55 w 60"/>
                <a:gd name="T15" fmla="*/ 60 h 72"/>
                <a:gd name="T16" fmla="*/ 57 w 60"/>
                <a:gd name="T17" fmla="*/ 61 h 72"/>
                <a:gd name="T18" fmla="*/ 57 w 60"/>
                <a:gd name="T19" fmla="*/ 62 h 72"/>
                <a:gd name="T20" fmla="*/ 57 w 60"/>
                <a:gd name="T21" fmla="*/ 66 h 72"/>
                <a:gd name="T22" fmla="*/ 57 w 60"/>
                <a:gd name="T23" fmla="*/ 68 h 72"/>
                <a:gd name="T24" fmla="*/ 55 w 60"/>
                <a:gd name="T25" fmla="*/ 69 h 72"/>
                <a:gd name="T26" fmla="*/ 43 w 60"/>
                <a:gd name="T27" fmla="*/ 71 h 72"/>
                <a:gd name="T28" fmla="*/ 31 w 60"/>
                <a:gd name="T29" fmla="*/ 72 h 72"/>
                <a:gd name="T30" fmla="*/ 20 w 60"/>
                <a:gd name="T31" fmla="*/ 70 h 72"/>
                <a:gd name="T32" fmla="*/ 10 w 60"/>
                <a:gd name="T33" fmla="*/ 65 h 72"/>
                <a:gd name="T34" fmla="*/ 3 w 60"/>
                <a:gd name="T35" fmla="*/ 56 h 72"/>
                <a:gd name="T36" fmla="*/ 0 w 60"/>
                <a:gd name="T37" fmla="*/ 41 h 72"/>
                <a:gd name="T38" fmla="*/ 0 w 60"/>
                <a:gd name="T39" fmla="*/ 29 h 72"/>
                <a:gd name="T40" fmla="*/ 8 w 60"/>
                <a:gd name="T41" fmla="*/ 8 h 72"/>
                <a:gd name="T42" fmla="*/ 30 w 60"/>
                <a:gd name="T43" fmla="*/ 0 h 72"/>
                <a:gd name="T44" fmla="*/ 43 w 60"/>
                <a:gd name="T45" fmla="*/ 2 h 72"/>
                <a:gd name="T46" fmla="*/ 52 w 60"/>
                <a:gd name="T47" fmla="*/ 8 h 72"/>
                <a:gd name="T48" fmla="*/ 58 w 60"/>
                <a:gd name="T49" fmla="*/ 17 h 72"/>
                <a:gd name="T50" fmla="*/ 60 w 60"/>
                <a:gd name="T51" fmla="*/ 29 h 72"/>
                <a:gd name="T52" fmla="*/ 60 w 60"/>
                <a:gd name="T53" fmla="*/ 36 h 72"/>
                <a:gd name="T54" fmla="*/ 57 w 60"/>
                <a:gd name="T55" fmla="*/ 39 h 72"/>
                <a:gd name="T56" fmla="*/ 48 w 60"/>
                <a:gd name="T57" fmla="*/ 29 h 72"/>
                <a:gd name="T58" fmla="*/ 43 w 60"/>
                <a:gd name="T59" fmla="*/ 14 h 72"/>
                <a:gd name="T60" fmla="*/ 30 w 60"/>
                <a:gd name="T61" fmla="*/ 10 h 72"/>
                <a:gd name="T62" fmla="*/ 17 w 60"/>
                <a:gd name="T63" fmla="*/ 14 h 72"/>
                <a:gd name="T64" fmla="*/ 12 w 60"/>
                <a:gd name="T65" fmla="*/ 29 h 72"/>
                <a:gd name="T66" fmla="*/ 12 w 60"/>
                <a:gd name="T67" fmla="*/ 31 h 72"/>
                <a:gd name="T68" fmla="*/ 48 w 60"/>
                <a:gd name="T69" fmla="*/ 31 h 72"/>
                <a:gd name="T70" fmla="*/ 48 w 60"/>
                <a:gd name="T71" fmla="*/ 2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72">
                  <a:moveTo>
                    <a:pt x="57" y="39"/>
                  </a:moveTo>
                  <a:cubicBezTo>
                    <a:pt x="12" y="39"/>
                    <a:pt x="12" y="39"/>
                    <a:pt x="12" y="39"/>
                  </a:cubicBezTo>
                  <a:cubicBezTo>
                    <a:pt x="12" y="41"/>
                    <a:pt x="12" y="41"/>
                    <a:pt x="12" y="41"/>
                  </a:cubicBezTo>
                  <a:cubicBezTo>
                    <a:pt x="12" y="49"/>
                    <a:pt x="14" y="54"/>
                    <a:pt x="17" y="57"/>
                  </a:cubicBezTo>
                  <a:cubicBezTo>
                    <a:pt x="20" y="60"/>
                    <a:pt x="25" y="62"/>
                    <a:pt x="31" y="62"/>
                  </a:cubicBezTo>
                  <a:cubicBezTo>
                    <a:pt x="35" y="62"/>
                    <a:pt x="39" y="62"/>
                    <a:pt x="43" y="61"/>
                  </a:cubicBezTo>
                  <a:cubicBezTo>
                    <a:pt x="48" y="61"/>
                    <a:pt x="51" y="61"/>
                    <a:pt x="55" y="60"/>
                  </a:cubicBezTo>
                  <a:cubicBezTo>
                    <a:pt x="55" y="60"/>
                    <a:pt x="55" y="60"/>
                    <a:pt x="55" y="60"/>
                  </a:cubicBezTo>
                  <a:cubicBezTo>
                    <a:pt x="56" y="60"/>
                    <a:pt x="56" y="60"/>
                    <a:pt x="57" y="61"/>
                  </a:cubicBezTo>
                  <a:cubicBezTo>
                    <a:pt x="57" y="61"/>
                    <a:pt x="57" y="61"/>
                    <a:pt x="57" y="62"/>
                  </a:cubicBezTo>
                  <a:cubicBezTo>
                    <a:pt x="57" y="66"/>
                    <a:pt x="57" y="66"/>
                    <a:pt x="57" y="66"/>
                  </a:cubicBezTo>
                  <a:cubicBezTo>
                    <a:pt x="57" y="67"/>
                    <a:pt x="57" y="68"/>
                    <a:pt x="57" y="68"/>
                  </a:cubicBezTo>
                  <a:cubicBezTo>
                    <a:pt x="56" y="69"/>
                    <a:pt x="56" y="69"/>
                    <a:pt x="55" y="69"/>
                  </a:cubicBezTo>
                  <a:cubicBezTo>
                    <a:pt x="51" y="70"/>
                    <a:pt x="47" y="71"/>
                    <a:pt x="43" y="71"/>
                  </a:cubicBezTo>
                  <a:cubicBezTo>
                    <a:pt x="39" y="71"/>
                    <a:pt x="35" y="72"/>
                    <a:pt x="31" y="72"/>
                  </a:cubicBezTo>
                  <a:cubicBezTo>
                    <a:pt x="27" y="72"/>
                    <a:pt x="23" y="71"/>
                    <a:pt x="20" y="70"/>
                  </a:cubicBezTo>
                  <a:cubicBezTo>
                    <a:pt x="16" y="69"/>
                    <a:pt x="13" y="67"/>
                    <a:pt x="10" y="65"/>
                  </a:cubicBezTo>
                  <a:cubicBezTo>
                    <a:pt x="7" y="63"/>
                    <a:pt x="5" y="60"/>
                    <a:pt x="3" y="56"/>
                  </a:cubicBezTo>
                  <a:cubicBezTo>
                    <a:pt x="1" y="52"/>
                    <a:pt x="0" y="47"/>
                    <a:pt x="0" y="41"/>
                  </a:cubicBezTo>
                  <a:cubicBezTo>
                    <a:pt x="0" y="29"/>
                    <a:pt x="0" y="29"/>
                    <a:pt x="0" y="29"/>
                  </a:cubicBezTo>
                  <a:cubicBezTo>
                    <a:pt x="0" y="20"/>
                    <a:pt x="3" y="13"/>
                    <a:pt x="8" y="8"/>
                  </a:cubicBezTo>
                  <a:cubicBezTo>
                    <a:pt x="13" y="2"/>
                    <a:pt x="20" y="0"/>
                    <a:pt x="30" y="0"/>
                  </a:cubicBezTo>
                  <a:cubicBezTo>
                    <a:pt x="35" y="0"/>
                    <a:pt x="39" y="0"/>
                    <a:pt x="43" y="2"/>
                  </a:cubicBezTo>
                  <a:cubicBezTo>
                    <a:pt x="47" y="3"/>
                    <a:pt x="50" y="5"/>
                    <a:pt x="52" y="8"/>
                  </a:cubicBezTo>
                  <a:cubicBezTo>
                    <a:pt x="55" y="10"/>
                    <a:pt x="56" y="14"/>
                    <a:pt x="58" y="17"/>
                  </a:cubicBezTo>
                  <a:cubicBezTo>
                    <a:pt x="59" y="21"/>
                    <a:pt x="60" y="25"/>
                    <a:pt x="60" y="29"/>
                  </a:cubicBezTo>
                  <a:cubicBezTo>
                    <a:pt x="60" y="36"/>
                    <a:pt x="60" y="36"/>
                    <a:pt x="60" y="36"/>
                  </a:cubicBezTo>
                  <a:cubicBezTo>
                    <a:pt x="60" y="38"/>
                    <a:pt x="59" y="39"/>
                    <a:pt x="57" y="39"/>
                  </a:cubicBezTo>
                  <a:close/>
                  <a:moveTo>
                    <a:pt x="48" y="29"/>
                  </a:moveTo>
                  <a:cubicBezTo>
                    <a:pt x="48" y="22"/>
                    <a:pt x="46" y="17"/>
                    <a:pt x="43" y="14"/>
                  </a:cubicBezTo>
                  <a:cubicBezTo>
                    <a:pt x="40" y="11"/>
                    <a:pt x="36" y="10"/>
                    <a:pt x="30" y="10"/>
                  </a:cubicBezTo>
                  <a:cubicBezTo>
                    <a:pt x="24" y="10"/>
                    <a:pt x="20" y="11"/>
                    <a:pt x="17" y="14"/>
                  </a:cubicBezTo>
                  <a:cubicBezTo>
                    <a:pt x="14" y="18"/>
                    <a:pt x="12" y="23"/>
                    <a:pt x="12" y="29"/>
                  </a:cubicBezTo>
                  <a:cubicBezTo>
                    <a:pt x="12" y="31"/>
                    <a:pt x="12" y="31"/>
                    <a:pt x="12" y="31"/>
                  </a:cubicBezTo>
                  <a:cubicBezTo>
                    <a:pt x="48" y="31"/>
                    <a:pt x="48" y="31"/>
                    <a:pt x="48" y="31"/>
                  </a:cubicBezTo>
                  <a:lnTo>
                    <a:pt x="48"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260">
              <a:extLst>
                <a:ext uri="{FF2B5EF4-FFF2-40B4-BE49-F238E27FC236}">
                  <a16:creationId xmlns:a16="http://schemas.microsoft.com/office/drawing/2014/main" id="{99DF15AA-C9D1-4CA2-9AEA-7581D335B35E}"/>
                </a:ext>
              </a:extLst>
            </p:cNvPr>
            <p:cNvSpPr>
              <a:spLocks/>
            </p:cNvSpPr>
            <p:nvPr/>
          </p:nvSpPr>
          <p:spPr bwMode="auto">
            <a:xfrm>
              <a:off x="5265738" y="-2298700"/>
              <a:ext cx="147637" cy="219075"/>
            </a:xfrm>
            <a:custGeom>
              <a:avLst/>
              <a:gdLst>
                <a:gd name="T0" fmla="*/ 49 w 49"/>
                <a:gd name="T1" fmla="*/ 53 h 72"/>
                <a:gd name="T2" fmla="*/ 42 w 49"/>
                <a:gd name="T3" fmla="*/ 67 h 72"/>
                <a:gd name="T4" fmla="*/ 24 w 49"/>
                <a:gd name="T5" fmla="*/ 72 h 72"/>
                <a:gd name="T6" fmla="*/ 20 w 49"/>
                <a:gd name="T7" fmla="*/ 71 h 72"/>
                <a:gd name="T8" fmla="*/ 14 w 49"/>
                <a:gd name="T9" fmla="*/ 71 h 72"/>
                <a:gd name="T10" fmla="*/ 8 w 49"/>
                <a:gd name="T11" fmla="*/ 70 h 72"/>
                <a:gd name="T12" fmla="*/ 3 w 49"/>
                <a:gd name="T13" fmla="*/ 70 h 72"/>
                <a:gd name="T14" fmla="*/ 0 w 49"/>
                <a:gd name="T15" fmla="*/ 67 h 72"/>
                <a:gd name="T16" fmla="*/ 0 w 49"/>
                <a:gd name="T17" fmla="*/ 63 h 72"/>
                <a:gd name="T18" fmla="*/ 1 w 49"/>
                <a:gd name="T19" fmla="*/ 61 h 72"/>
                <a:gd name="T20" fmla="*/ 3 w 49"/>
                <a:gd name="T21" fmla="*/ 61 h 72"/>
                <a:gd name="T22" fmla="*/ 3 w 49"/>
                <a:gd name="T23" fmla="*/ 61 h 72"/>
                <a:gd name="T24" fmla="*/ 8 w 49"/>
                <a:gd name="T25" fmla="*/ 61 h 72"/>
                <a:gd name="T26" fmla="*/ 14 w 49"/>
                <a:gd name="T27" fmla="*/ 62 h 72"/>
                <a:gd name="T28" fmla="*/ 20 w 49"/>
                <a:gd name="T29" fmla="*/ 62 h 72"/>
                <a:gd name="T30" fmla="*/ 24 w 49"/>
                <a:gd name="T31" fmla="*/ 62 h 72"/>
                <a:gd name="T32" fmla="*/ 34 w 49"/>
                <a:gd name="T33" fmla="*/ 60 h 72"/>
                <a:gd name="T34" fmla="*/ 37 w 49"/>
                <a:gd name="T35" fmla="*/ 53 h 72"/>
                <a:gd name="T36" fmla="*/ 35 w 49"/>
                <a:gd name="T37" fmla="*/ 48 h 72"/>
                <a:gd name="T38" fmla="*/ 27 w 49"/>
                <a:gd name="T39" fmla="*/ 42 h 72"/>
                <a:gd name="T40" fmla="*/ 14 w 49"/>
                <a:gd name="T41" fmla="*/ 35 h 72"/>
                <a:gd name="T42" fmla="*/ 4 w 49"/>
                <a:gd name="T43" fmla="*/ 27 h 72"/>
                <a:gd name="T44" fmla="*/ 0 w 49"/>
                <a:gd name="T45" fmla="*/ 17 h 72"/>
                <a:gd name="T46" fmla="*/ 2 w 49"/>
                <a:gd name="T47" fmla="*/ 8 h 72"/>
                <a:gd name="T48" fmla="*/ 7 w 49"/>
                <a:gd name="T49" fmla="*/ 3 h 72"/>
                <a:gd name="T50" fmla="*/ 15 w 49"/>
                <a:gd name="T51" fmla="*/ 0 h 72"/>
                <a:gd name="T52" fmla="*/ 24 w 49"/>
                <a:gd name="T53" fmla="*/ 0 h 72"/>
                <a:gd name="T54" fmla="*/ 35 w 49"/>
                <a:gd name="T55" fmla="*/ 0 h 72"/>
                <a:gd name="T56" fmla="*/ 45 w 49"/>
                <a:gd name="T57" fmla="*/ 1 h 72"/>
                <a:gd name="T58" fmla="*/ 48 w 49"/>
                <a:gd name="T59" fmla="*/ 4 h 72"/>
                <a:gd name="T60" fmla="*/ 48 w 49"/>
                <a:gd name="T61" fmla="*/ 8 h 72"/>
                <a:gd name="T62" fmla="*/ 45 w 49"/>
                <a:gd name="T63" fmla="*/ 10 h 72"/>
                <a:gd name="T64" fmla="*/ 45 w 49"/>
                <a:gd name="T65" fmla="*/ 10 h 72"/>
                <a:gd name="T66" fmla="*/ 36 w 49"/>
                <a:gd name="T67" fmla="*/ 10 h 72"/>
                <a:gd name="T68" fmla="*/ 24 w 49"/>
                <a:gd name="T69" fmla="*/ 9 h 72"/>
                <a:gd name="T70" fmla="*/ 15 w 49"/>
                <a:gd name="T71" fmla="*/ 11 h 72"/>
                <a:gd name="T72" fmla="*/ 12 w 49"/>
                <a:gd name="T73" fmla="*/ 17 h 72"/>
                <a:gd name="T74" fmla="*/ 14 w 49"/>
                <a:gd name="T75" fmla="*/ 22 h 72"/>
                <a:gd name="T76" fmla="*/ 21 w 49"/>
                <a:gd name="T77" fmla="*/ 26 h 72"/>
                <a:gd name="T78" fmla="*/ 34 w 49"/>
                <a:gd name="T79" fmla="*/ 34 h 72"/>
                <a:gd name="T80" fmla="*/ 46 w 49"/>
                <a:gd name="T81" fmla="*/ 43 h 72"/>
                <a:gd name="T82" fmla="*/ 49 w 49"/>
                <a:gd name="T83" fmla="*/ 5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72">
                  <a:moveTo>
                    <a:pt x="49" y="53"/>
                  </a:moveTo>
                  <a:cubicBezTo>
                    <a:pt x="49" y="59"/>
                    <a:pt x="47" y="64"/>
                    <a:pt x="42" y="67"/>
                  </a:cubicBezTo>
                  <a:cubicBezTo>
                    <a:pt x="38" y="70"/>
                    <a:pt x="32" y="72"/>
                    <a:pt x="24" y="72"/>
                  </a:cubicBezTo>
                  <a:cubicBezTo>
                    <a:pt x="23" y="72"/>
                    <a:pt x="21" y="71"/>
                    <a:pt x="20" y="71"/>
                  </a:cubicBezTo>
                  <a:cubicBezTo>
                    <a:pt x="18" y="71"/>
                    <a:pt x="16" y="71"/>
                    <a:pt x="14" y="71"/>
                  </a:cubicBezTo>
                  <a:cubicBezTo>
                    <a:pt x="12" y="71"/>
                    <a:pt x="10" y="71"/>
                    <a:pt x="8" y="70"/>
                  </a:cubicBezTo>
                  <a:cubicBezTo>
                    <a:pt x="6" y="70"/>
                    <a:pt x="5" y="70"/>
                    <a:pt x="3" y="70"/>
                  </a:cubicBezTo>
                  <a:cubicBezTo>
                    <a:pt x="1" y="69"/>
                    <a:pt x="0" y="68"/>
                    <a:pt x="0" y="67"/>
                  </a:cubicBezTo>
                  <a:cubicBezTo>
                    <a:pt x="0" y="63"/>
                    <a:pt x="0" y="63"/>
                    <a:pt x="0" y="63"/>
                  </a:cubicBezTo>
                  <a:cubicBezTo>
                    <a:pt x="0" y="62"/>
                    <a:pt x="0" y="62"/>
                    <a:pt x="1" y="61"/>
                  </a:cubicBezTo>
                  <a:cubicBezTo>
                    <a:pt x="1" y="61"/>
                    <a:pt x="2" y="61"/>
                    <a:pt x="3" y="61"/>
                  </a:cubicBezTo>
                  <a:cubicBezTo>
                    <a:pt x="3" y="61"/>
                    <a:pt x="3" y="61"/>
                    <a:pt x="3" y="61"/>
                  </a:cubicBezTo>
                  <a:cubicBezTo>
                    <a:pt x="5" y="61"/>
                    <a:pt x="6" y="61"/>
                    <a:pt x="8" y="61"/>
                  </a:cubicBezTo>
                  <a:cubicBezTo>
                    <a:pt x="10" y="61"/>
                    <a:pt x="12" y="62"/>
                    <a:pt x="14" y="62"/>
                  </a:cubicBezTo>
                  <a:cubicBezTo>
                    <a:pt x="16" y="62"/>
                    <a:pt x="18" y="62"/>
                    <a:pt x="20" y="62"/>
                  </a:cubicBezTo>
                  <a:cubicBezTo>
                    <a:pt x="21" y="62"/>
                    <a:pt x="23" y="62"/>
                    <a:pt x="24" y="62"/>
                  </a:cubicBezTo>
                  <a:cubicBezTo>
                    <a:pt x="28" y="62"/>
                    <a:pt x="32" y="61"/>
                    <a:pt x="34" y="60"/>
                  </a:cubicBezTo>
                  <a:cubicBezTo>
                    <a:pt x="36" y="59"/>
                    <a:pt x="37" y="57"/>
                    <a:pt x="37" y="53"/>
                  </a:cubicBezTo>
                  <a:cubicBezTo>
                    <a:pt x="37" y="51"/>
                    <a:pt x="37" y="49"/>
                    <a:pt x="35" y="48"/>
                  </a:cubicBezTo>
                  <a:cubicBezTo>
                    <a:pt x="34" y="47"/>
                    <a:pt x="31" y="45"/>
                    <a:pt x="27" y="42"/>
                  </a:cubicBezTo>
                  <a:cubicBezTo>
                    <a:pt x="14" y="35"/>
                    <a:pt x="14" y="35"/>
                    <a:pt x="14" y="35"/>
                  </a:cubicBezTo>
                  <a:cubicBezTo>
                    <a:pt x="10" y="32"/>
                    <a:pt x="6" y="30"/>
                    <a:pt x="4" y="27"/>
                  </a:cubicBezTo>
                  <a:cubicBezTo>
                    <a:pt x="1" y="24"/>
                    <a:pt x="0" y="21"/>
                    <a:pt x="0" y="17"/>
                  </a:cubicBezTo>
                  <a:cubicBezTo>
                    <a:pt x="0" y="13"/>
                    <a:pt x="1" y="11"/>
                    <a:pt x="2" y="8"/>
                  </a:cubicBezTo>
                  <a:cubicBezTo>
                    <a:pt x="3" y="6"/>
                    <a:pt x="5" y="5"/>
                    <a:pt x="7" y="3"/>
                  </a:cubicBezTo>
                  <a:cubicBezTo>
                    <a:pt x="9" y="2"/>
                    <a:pt x="12" y="1"/>
                    <a:pt x="15" y="0"/>
                  </a:cubicBezTo>
                  <a:cubicBezTo>
                    <a:pt x="18" y="0"/>
                    <a:pt x="21" y="0"/>
                    <a:pt x="24" y="0"/>
                  </a:cubicBezTo>
                  <a:cubicBezTo>
                    <a:pt x="28" y="0"/>
                    <a:pt x="32" y="0"/>
                    <a:pt x="35" y="0"/>
                  </a:cubicBezTo>
                  <a:cubicBezTo>
                    <a:pt x="39" y="0"/>
                    <a:pt x="42" y="1"/>
                    <a:pt x="45" y="1"/>
                  </a:cubicBezTo>
                  <a:cubicBezTo>
                    <a:pt x="47" y="2"/>
                    <a:pt x="48" y="2"/>
                    <a:pt x="48" y="4"/>
                  </a:cubicBezTo>
                  <a:cubicBezTo>
                    <a:pt x="48" y="8"/>
                    <a:pt x="48" y="8"/>
                    <a:pt x="48" y="8"/>
                  </a:cubicBezTo>
                  <a:cubicBezTo>
                    <a:pt x="48" y="10"/>
                    <a:pt x="47" y="10"/>
                    <a:pt x="45" y="10"/>
                  </a:cubicBezTo>
                  <a:cubicBezTo>
                    <a:pt x="45" y="10"/>
                    <a:pt x="45" y="10"/>
                    <a:pt x="45" y="10"/>
                  </a:cubicBezTo>
                  <a:cubicBezTo>
                    <a:pt x="43" y="10"/>
                    <a:pt x="40" y="10"/>
                    <a:pt x="36" y="10"/>
                  </a:cubicBezTo>
                  <a:cubicBezTo>
                    <a:pt x="32" y="9"/>
                    <a:pt x="28" y="9"/>
                    <a:pt x="24" y="9"/>
                  </a:cubicBezTo>
                  <a:cubicBezTo>
                    <a:pt x="21" y="9"/>
                    <a:pt x="18" y="10"/>
                    <a:pt x="15" y="11"/>
                  </a:cubicBezTo>
                  <a:cubicBezTo>
                    <a:pt x="13" y="11"/>
                    <a:pt x="12" y="13"/>
                    <a:pt x="12" y="17"/>
                  </a:cubicBezTo>
                  <a:cubicBezTo>
                    <a:pt x="12" y="19"/>
                    <a:pt x="13" y="20"/>
                    <a:pt x="14" y="22"/>
                  </a:cubicBezTo>
                  <a:cubicBezTo>
                    <a:pt x="16" y="23"/>
                    <a:pt x="18" y="25"/>
                    <a:pt x="21" y="26"/>
                  </a:cubicBezTo>
                  <a:cubicBezTo>
                    <a:pt x="34" y="34"/>
                    <a:pt x="34" y="34"/>
                    <a:pt x="34" y="34"/>
                  </a:cubicBezTo>
                  <a:cubicBezTo>
                    <a:pt x="40" y="37"/>
                    <a:pt x="44" y="40"/>
                    <a:pt x="46" y="43"/>
                  </a:cubicBezTo>
                  <a:cubicBezTo>
                    <a:pt x="48" y="46"/>
                    <a:pt x="49" y="49"/>
                    <a:pt x="49"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Rectangle 261">
              <a:extLst>
                <a:ext uri="{FF2B5EF4-FFF2-40B4-BE49-F238E27FC236}">
                  <a16:creationId xmlns:a16="http://schemas.microsoft.com/office/drawing/2014/main" id="{0302B77C-CA7F-4E16-8609-8C3443146277}"/>
                </a:ext>
              </a:extLst>
            </p:cNvPr>
            <p:cNvSpPr>
              <a:spLocks noChangeArrowheads="1"/>
            </p:cNvSpPr>
            <p:nvPr/>
          </p:nvSpPr>
          <p:spPr bwMode="auto">
            <a:xfrm>
              <a:off x="4410075" y="-2116138"/>
              <a:ext cx="165100" cy="33338"/>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262">
              <a:extLst>
                <a:ext uri="{FF2B5EF4-FFF2-40B4-BE49-F238E27FC236}">
                  <a16:creationId xmlns:a16="http://schemas.microsoft.com/office/drawing/2014/main" id="{7962BEA8-8CE2-4E19-AC59-9F2811A576F1}"/>
                </a:ext>
              </a:extLst>
            </p:cNvPr>
            <p:cNvSpPr>
              <a:spLocks/>
            </p:cNvSpPr>
            <p:nvPr/>
          </p:nvSpPr>
          <p:spPr bwMode="auto">
            <a:xfrm>
              <a:off x="4419600" y="-2374900"/>
              <a:ext cx="168275" cy="292100"/>
            </a:xfrm>
            <a:custGeom>
              <a:avLst/>
              <a:gdLst>
                <a:gd name="T0" fmla="*/ 7 w 56"/>
                <a:gd name="T1" fmla="*/ 5 h 96"/>
                <a:gd name="T2" fmla="*/ 30 w 56"/>
                <a:gd name="T3" fmla="*/ 0 h 96"/>
                <a:gd name="T4" fmla="*/ 41 w 56"/>
                <a:gd name="T5" fmla="*/ 0 h 96"/>
                <a:gd name="T6" fmla="*/ 52 w 56"/>
                <a:gd name="T7" fmla="*/ 2 h 96"/>
                <a:gd name="T8" fmla="*/ 54 w 56"/>
                <a:gd name="T9" fmla="*/ 3 h 96"/>
                <a:gd name="T10" fmla="*/ 54 w 56"/>
                <a:gd name="T11" fmla="*/ 5 h 96"/>
                <a:gd name="T12" fmla="*/ 54 w 56"/>
                <a:gd name="T13" fmla="*/ 9 h 96"/>
                <a:gd name="T14" fmla="*/ 52 w 56"/>
                <a:gd name="T15" fmla="*/ 12 h 96"/>
                <a:gd name="T16" fmla="*/ 52 w 56"/>
                <a:gd name="T17" fmla="*/ 12 h 96"/>
                <a:gd name="T18" fmla="*/ 41 w 56"/>
                <a:gd name="T19" fmla="*/ 10 h 96"/>
                <a:gd name="T20" fmla="*/ 30 w 56"/>
                <a:gd name="T21" fmla="*/ 10 h 96"/>
                <a:gd name="T22" fmla="*/ 15 w 56"/>
                <a:gd name="T23" fmla="*/ 13 h 96"/>
                <a:gd name="T24" fmla="*/ 11 w 56"/>
                <a:gd name="T25" fmla="*/ 23 h 96"/>
                <a:gd name="T26" fmla="*/ 11 w 56"/>
                <a:gd name="T27" fmla="*/ 28 h 96"/>
                <a:gd name="T28" fmla="*/ 13 w 56"/>
                <a:gd name="T29" fmla="*/ 32 h 96"/>
                <a:gd name="T30" fmla="*/ 17 w 56"/>
                <a:gd name="T31" fmla="*/ 36 h 96"/>
                <a:gd name="T32" fmla="*/ 24 w 56"/>
                <a:gd name="T33" fmla="*/ 41 h 96"/>
                <a:gd name="T34" fmla="*/ 36 w 56"/>
                <a:gd name="T35" fmla="*/ 49 h 96"/>
                <a:gd name="T36" fmla="*/ 51 w 56"/>
                <a:gd name="T37" fmla="*/ 65 h 96"/>
                <a:gd name="T38" fmla="*/ 56 w 56"/>
                <a:gd name="T39" fmla="*/ 83 h 96"/>
                <a:gd name="T40" fmla="*/ 56 w 56"/>
                <a:gd name="T41" fmla="*/ 93 h 96"/>
                <a:gd name="T42" fmla="*/ 55 w 56"/>
                <a:gd name="T43" fmla="*/ 95 h 96"/>
                <a:gd name="T44" fmla="*/ 53 w 56"/>
                <a:gd name="T45" fmla="*/ 96 h 96"/>
                <a:gd name="T46" fmla="*/ 3 w 56"/>
                <a:gd name="T47" fmla="*/ 96 h 96"/>
                <a:gd name="T48" fmla="*/ 2 w 56"/>
                <a:gd name="T49" fmla="*/ 95 h 96"/>
                <a:gd name="T50" fmla="*/ 1 w 56"/>
                <a:gd name="T51" fmla="*/ 93 h 96"/>
                <a:gd name="T52" fmla="*/ 1 w 56"/>
                <a:gd name="T53" fmla="*/ 88 h 96"/>
                <a:gd name="T54" fmla="*/ 2 w 56"/>
                <a:gd name="T55" fmla="*/ 86 h 96"/>
                <a:gd name="T56" fmla="*/ 3 w 56"/>
                <a:gd name="T57" fmla="*/ 85 h 96"/>
                <a:gd name="T58" fmla="*/ 46 w 56"/>
                <a:gd name="T59" fmla="*/ 85 h 96"/>
                <a:gd name="T60" fmla="*/ 46 w 56"/>
                <a:gd name="T61" fmla="*/ 83 h 96"/>
                <a:gd name="T62" fmla="*/ 45 w 56"/>
                <a:gd name="T63" fmla="*/ 75 h 96"/>
                <a:gd name="T64" fmla="*/ 42 w 56"/>
                <a:gd name="T65" fmla="*/ 69 h 96"/>
                <a:gd name="T66" fmla="*/ 37 w 56"/>
                <a:gd name="T67" fmla="*/ 62 h 96"/>
                <a:gd name="T68" fmla="*/ 28 w 56"/>
                <a:gd name="T69" fmla="*/ 56 h 96"/>
                <a:gd name="T70" fmla="*/ 16 w 56"/>
                <a:gd name="T71" fmla="*/ 47 h 96"/>
                <a:gd name="T72" fmla="*/ 3 w 56"/>
                <a:gd name="T73" fmla="*/ 36 h 96"/>
                <a:gd name="T74" fmla="*/ 0 w 56"/>
                <a:gd name="T75" fmla="*/ 23 h 96"/>
                <a:gd name="T76" fmla="*/ 7 w 56"/>
                <a:gd name="T7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 h="96">
                  <a:moveTo>
                    <a:pt x="7" y="5"/>
                  </a:moveTo>
                  <a:cubicBezTo>
                    <a:pt x="12" y="2"/>
                    <a:pt x="19" y="0"/>
                    <a:pt x="30" y="0"/>
                  </a:cubicBezTo>
                  <a:cubicBezTo>
                    <a:pt x="33" y="0"/>
                    <a:pt x="37" y="0"/>
                    <a:pt x="41" y="0"/>
                  </a:cubicBezTo>
                  <a:cubicBezTo>
                    <a:pt x="45" y="1"/>
                    <a:pt x="49" y="1"/>
                    <a:pt x="52" y="2"/>
                  </a:cubicBezTo>
                  <a:cubicBezTo>
                    <a:pt x="53" y="3"/>
                    <a:pt x="53" y="3"/>
                    <a:pt x="54" y="3"/>
                  </a:cubicBezTo>
                  <a:cubicBezTo>
                    <a:pt x="54" y="3"/>
                    <a:pt x="54" y="4"/>
                    <a:pt x="54" y="5"/>
                  </a:cubicBezTo>
                  <a:cubicBezTo>
                    <a:pt x="54" y="9"/>
                    <a:pt x="54" y="9"/>
                    <a:pt x="54" y="9"/>
                  </a:cubicBezTo>
                  <a:cubicBezTo>
                    <a:pt x="54" y="11"/>
                    <a:pt x="54" y="12"/>
                    <a:pt x="52" y="12"/>
                  </a:cubicBezTo>
                  <a:cubicBezTo>
                    <a:pt x="52" y="12"/>
                    <a:pt x="52" y="12"/>
                    <a:pt x="52" y="12"/>
                  </a:cubicBezTo>
                  <a:cubicBezTo>
                    <a:pt x="48" y="11"/>
                    <a:pt x="45" y="11"/>
                    <a:pt x="41" y="10"/>
                  </a:cubicBezTo>
                  <a:cubicBezTo>
                    <a:pt x="37" y="10"/>
                    <a:pt x="33" y="10"/>
                    <a:pt x="30" y="10"/>
                  </a:cubicBezTo>
                  <a:cubicBezTo>
                    <a:pt x="23" y="10"/>
                    <a:pt x="18" y="11"/>
                    <a:pt x="15" y="13"/>
                  </a:cubicBezTo>
                  <a:cubicBezTo>
                    <a:pt x="12" y="15"/>
                    <a:pt x="11" y="18"/>
                    <a:pt x="11" y="23"/>
                  </a:cubicBezTo>
                  <a:cubicBezTo>
                    <a:pt x="11" y="25"/>
                    <a:pt x="11" y="26"/>
                    <a:pt x="11" y="28"/>
                  </a:cubicBezTo>
                  <a:cubicBezTo>
                    <a:pt x="12" y="29"/>
                    <a:pt x="12" y="31"/>
                    <a:pt x="13" y="32"/>
                  </a:cubicBezTo>
                  <a:cubicBezTo>
                    <a:pt x="14" y="33"/>
                    <a:pt x="16" y="35"/>
                    <a:pt x="17" y="36"/>
                  </a:cubicBezTo>
                  <a:cubicBezTo>
                    <a:pt x="19" y="37"/>
                    <a:pt x="21" y="39"/>
                    <a:pt x="24" y="41"/>
                  </a:cubicBezTo>
                  <a:cubicBezTo>
                    <a:pt x="36" y="49"/>
                    <a:pt x="36" y="49"/>
                    <a:pt x="36" y="49"/>
                  </a:cubicBezTo>
                  <a:cubicBezTo>
                    <a:pt x="43" y="54"/>
                    <a:pt x="48" y="59"/>
                    <a:pt x="51" y="65"/>
                  </a:cubicBezTo>
                  <a:cubicBezTo>
                    <a:pt x="54" y="70"/>
                    <a:pt x="56" y="76"/>
                    <a:pt x="56" y="83"/>
                  </a:cubicBezTo>
                  <a:cubicBezTo>
                    <a:pt x="56" y="93"/>
                    <a:pt x="56" y="93"/>
                    <a:pt x="56" y="93"/>
                  </a:cubicBezTo>
                  <a:cubicBezTo>
                    <a:pt x="56" y="94"/>
                    <a:pt x="56" y="94"/>
                    <a:pt x="55" y="95"/>
                  </a:cubicBezTo>
                  <a:cubicBezTo>
                    <a:pt x="55" y="95"/>
                    <a:pt x="54" y="96"/>
                    <a:pt x="53" y="96"/>
                  </a:cubicBezTo>
                  <a:cubicBezTo>
                    <a:pt x="3" y="96"/>
                    <a:pt x="3" y="96"/>
                    <a:pt x="3" y="96"/>
                  </a:cubicBezTo>
                  <a:cubicBezTo>
                    <a:pt x="3" y="96"/>
                    <a:pt x="2" y="95"/>
                    <a:pt x="2" y="95"/>
                  </a:cubicBezTo>
                  <a:cubicBezTo>
                    <a:pt x="1" y="94"/>
                    <a:pt x="1" y="94"/>
                    <a:pt x="1" y="93"/>
                  </a:cubicBezTo>
                  <a:cubicBezTo>
                    <a:pt x="1" y="88"/>
                    <a:pt x="1" y="88"/>
                    <a:pt x="1" y="88"/>
                  </a:cubicBezTo>
                  <a:cubicBezTo>
                    <a:pt x="1" y="87"/>
                    <a:pt x="1" y="86"/>
                    <a:pt x="2" y="86"/>
                  </a:cubicBezTo>
                  <a:cubicBezTo>
                    <a:pt x="2" y="86"/>
                    <a:pt x="3" y="85"/>
                    <a:pt x="3" y="85"/>
                  </a:cubicBezTo>
                  <a:cubicBezTo>
                    <a:pt x="46" y="85"/>
                    <a:pt x="46" y="85"/>
                    <a:pt x="46" y="85"/>
                  </a:cubicBezTo>
                  <a:cubicBezTo>
                    <a:pt x="46" y="83"/>
                    <a:pt x="46" y="83"/>
                    <a:pt x="46" y="83"/>
                  </a:cubicBezTo>
                  <a:cubicBezTo>
                    <a:pt x="46" y="80"/>
                    <a:pt x="46" y="77"/>
                    <a:pt x="45" y="75"/>
                  </a:cubicBezTo>
                  <a:cubicBezTo>
                    <a:pt x="44" y="73"/>
                    <a:pt x="44" y="71"/>
                    <a:pt x="42" y="69"/>
                  </a:cubicBezTo>
                  <a:cubicBezTo>
                    <a:pt x="41" y="66"/>
                    <a:pt x="39" y="64"/>
                    <a:pt x="37" y="62"/>
                  </a:cubicBezTo>
                  <a:cubicBezTo>
                    <a:pt x="35" y="60"/>
                    <a:pt x="32" y="58"/>
                    <a:pt x="28" y="56"/>
                  </a:cubicBezTo>
                  <a:cubicBezTo>
                    <a:pt x="16" y="47"/>
                    <a:pt x="16" y="47"/>
                    <a:pt x="16" y="47"/>
                  </a:cubicBezTo>
                  <a:cubicBezTo>
                    <a:pt x="10" y="43"/>
                    <a:pt x="6" y="39"/>
                    <a:pt x="3" y="36"/>
                  </a:cubicBezTo>
                  <a:cubicBezTo>
                    <a:pt x="1" y="32"/>
                    <a:pt x="0" y="28"/>
                    <a:pt x="0" y="23"/>
                  </a:cubicBezTo>
                  <a:cubicBezTo>
                    <a:pt x="0" y="15"/>
                    <a:pt x="2" y="9"/>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4" name="Group 43">
            <a:extLst>
              <a:ext uri="{FF2B5EF4-FFF2-40B4-BE49-F238E27FC236}">
                <a16:creationId xmlns:a16="http://schemas.microsoft.com/office/drawing/2014/main" id="{96681360-99F0-411F-872E-D08276548030}"/>
              </a:ext>
            </a:extLst>
          </p:cNvPr>
          <p:cNvGrpSpPr/>
          <p:nvPr/>
        </p:nvGrpSpPr>
        <p:grpSpPr>
          <a:xfrm>
            <a:off x="541278" y="602607"/>
            <a:ext cx="8477175" cy="4058703"/>
            <a:chOff x="500751" y="632830"/>
            <a:chExt cx="8477175" cy="4058703"/>
          </a:xfrm>
        </p:grpSpPr>
        <p:sp>
          <p:nvSpPr>
            <p:cNvPr id="4" name="Rectangle 3">
              <a:extLst>
                <a:ext uri="{FF2B5EF4-FFF2-40B4-BE49-F238E27FC236}">
                  <a16:creationId xmlns:a16="http://schemas.microsoft.com/office/drawing/2014/main" id="{673714BC-1D6D-47E8-BDBC-A4EE1D7C9B24}"/>
                </a:ext>
              </a:extLst>
            </p:cNvPr>
            <p:cNvSpPr/>
            <p:nvPr/>
          </p:nvSpPr>
          <p:spPr>
            <a:xfrm>
              <a:off x="500751" y="632830"/>
              <a:ext cx="3433074" cy="98488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LET US DO YOUR</a:t>
              </a:r>
              <a:r>
                <a:rPr kumimoji="0" lang="id-ID" sz="3200" b="1" i="0" u="none" strike="noStrike" kern="1200" cap="none" spc="0" normalizeH="0" baseline="0" noProof="0" dirty="0">
                  <a:ln>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 </a:t>
              </a:r>
              <a:r>
                <a:rPr kumimoji="0" lang="en-US" sz="3200" b="1" i="0" u="none" strike="noStrike" kern="1200" cap="none" spc="0" normalizeH="0" baseline="0" noProof="0" dirty="0">
                  <a:ln>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PRESENTATION</a:t>
              </a:r>
            </a:p>
          </p:txBody>
        </p:sp>
        <p:grpSp>
          <p:nvGrpSpPr>
            <p:cNvPr id="33" name="Group 32">
              <a:extLst>
                <a:ext uri="{FF2B5EF4-FFF2-40B4-BE49-F238E27FC236}">
                  <a16:creationId xmlns:a16="http://schemas.microsoft.com/office/drawing/2014/main" id="{31FD8C54-4C3F-44EA-9673-BD480EC120A6}"/>
                </a:ext>
              </a:extLst>
            </p:cNvPr>
            <p:cNvGrpSpPr/>
            <p:nvPr/>
          </p:nvGrpSpPr>
          <p:grpSpPr>
            <a:xfrm>
              <a:off x="508143" y="1305921"/>
              <a:ext cx="8469783" cy="3385612"/>
              <a:chOff x="543826" y="1145140"/>
              <a:chExt cx="8469783" cy="3385612"/>
            </a:xfrm>
          </p:grpSpPr>
          <p:grpSp>
            <p:nvGrpSpPr>
              <p:cNvPr id="3" name="Group 2">
                <a:extLst>
                  <a:ext uri="{FF2B5EF4-FFF2-40B4-BE49-F238E27FC236}">
                    <a16:creationId xmlns:a16="http://schemas.microsoft.com/office/drawing/2014/main" id="{5F6FE9F3-136B-4F29-A889-4AAB396D1E1F}"/>
                  </a:ext>
                </a:extLst>
              </p:cNvPr>
              <p:cNvGrpSpPr/>
              <p:nvPr/>
            </p:nvGrpSpPr>
            <p:grpSpPr>
              <a:xfrm>
                <a:off x="4113015" y="1145140"/>
                <a:ext cx="4900594" cy="2627866"/>
                <a:chOff x="4113015" y="1061247"/>
                <a:chExt cx="4900594" cy="2627866"/>
              </a:xfrm>
            </p:grpSpPr>
            <p:grpSp>
              <p:nvGrpSpPr>
                <p:cNvPr id="69" name="Group 68">
                  <a:extLst>
                    <a:ext uri="{FF2B5EF4-FFF2-40B4-BE49-F238E27FC236}">
                      <a16:creationId xmlns:a16="http://schemas.microsoft.com/office/drawing/2014/main" id="{6648EF4C-43CD-4198-B785-FE90BCC4C014}"/>
                    </a:ext>
                  </a:extLst>
                </p:cNvPr>
                <p:cNvGrpSpPr/>
                <p:nvPr/>
              </p:nvGrpSpPr>
              <p:grpSpPr>
                <a:xfrm>
                  <a:off x="4124564" y="3402852"/>
                  <a:ext cx="805870" cy="286259"/>
                  <a:chOff x="2127063" y="2542759"/>
                  <a:chExt cx="454893" cy="161585"/>
                </a:xfrm>
              </p:grpSpPr>
              <p:sp>
                <p:nvSpPr>
                  <p:cNvPr id="66" name="Rectangle: Top Corners Rounded 65">
                    <a:extLst>
                      <a:ext uri="{FF2B5EF4-FFF2-40B4-BE49-F238E27FC236}">
                        <a16:creationId xmlns:a16="http://schemas.microsoft.com/office/drawing/2014/main" id="{937A599E-1C3F-49D9-8D7B-8EAE63CCB712}"/>
                      </a:ext>
                    </a:extLst>
                  </p:cNvPr>
                  <p:cNvSpPr/>
                  <p:nvPr/>
                </p:nvSpPr>
                <p:spPr>
                  <a:xfrm rot="5400000">
                    <a:off x="2273717" y="2396105"/>
                    <a:ext cx="161585" cy="454893"/>
                  </a:xfrm>
                  <a:prstGeom prst="round2SameRect">
                    <a:avLst>
                      <a:gd name="adj1" fmla="val 46104"/>
                      <a:gd name="adj2" fmla="val 0"/>
                    </a:avLst>
                  </a:prstGeom>
                  <a:solidFill>
                    <a:srgbClr val="083D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id="{6831C2E5-3D29-449F-BA5C-32EFE486EF15}"/>
                      </a:ext>
                    </a:extLst>
                  </p:cNvPr>
                  <p:cNvSpPr txBox="1"/>
                  <p:nvPr/>
                </p:nvSpPr>
                <p:spPr>
                  <a:xfrm>
                    <a:off x="2185701" y="2543045"/>
                    <a:ext cx="354791" cy="13898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0" normalizeH="0" baseline="0" noProof="0" dirty="0">
                        <a:ln>
                          <a:noFill/>
                        </a:ln>
                        <a:solidFill>
                          <a:prstClr val="white"/>
                        </a:solidFill>
                        <a:effectLst/>
                        <a:uLnTx/>
                        <a:uFillTx/>
                        <a:latin typeface="Calibri" panose="020F0502020204030204"/>
                        <a:ea typeface="+mn-ea"/>
                        <a:cs typeface="+mn-cs"/>
                      </a:rPr>
                      <a:t>after</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1" name="Group 70">
                  <a:extLst>
                    <a:ext uri="{FF2B5EF4-FFF2-40B4-BE49-F238E27FC236}">
                      <a16:creationId xmlns:a16="http://schemas.microsoft.com/office/drawing/2014/main" id="{8CC0C473-AA14-4231-9540-A8C8ED2E9DBA}"/>
                    </a:ext>
                  </a:extLst>
                </p:cNvPr>
                <p:cNvGrpSpPr/>
                <p:nvPr/>
              </p:nvGrpSpPr>
              <p:grpSpPr>
                <a:xfrm>
                  <a:off x="4113015" y="1061248"/>
                  <a:ext cx="1031810" cy="286259"/>
                  <a:chOff x="4298082" y="1214613"/>
                  <a:chExt cx="454893" cy="161585"/>
                </a:xfrm>
              </p:grpSpPr>
              <p:sp>
                <p:nvSpPr>
                  <p:cNvPr id="72" name="Rectangle: Top Corners Rounded 71">
                    <a:extLst>
                      <a:ext uri="{FF2B5EF4-FFF2-40B4-BE49-F238E27FC236}">
                        <a16:creationId xmlns:a16="http://schemas.microsoft.com/office/drawing/2014/main" id="{F9F599E6-86AE-4B41-BC36-8002888C50B5}"/>
                      </a:ext>
                    </a:extLst>
                  </p:cNvPr>
                  <p:cNvSpPr/>
                  <p:nvPr/>
                </p:nvSpPr>
                <p:spPr>
                  <a:xfrm rot="5400000">
                    <a:off x="4444736" y="1067959"/>
                    <a:ext cx="161585" cy="454893"/>
                  </a:xfrm>
                  <a:prstGeom prst="round2SameRect">
                    <a:avLst>
                      <a:gd name="adj1" fmla="val 50000"/>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TextBox 72">
                    <a:extLst>
                      <a:ext uri="{FF2B5EF4-FFF2-40B4-BE49-F238E27FC236}">
                        <a16:creationId xmlns:a16="http://schemas.microsoft.com/office/drawing/2014/main" id="{E1332D08-1F40-4CC7-8BCA-68D3DC5E6DB8}"/>
                      </a:ext>
                    </a:extLst>
                  </p:cNvPr>
                  <p:cNvSpPr txBox="1"/>
                  <p:nvPr/>
                </p:nvSpPr>
                <p:spPr>
                  <a:xfrm>
                    <a:off x="4348971" y="1214614"/>
                    <a:ext cx="354791" cy="13898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0" normalizeH="0" baseline="0" noProof="0" dirty="0">
                        <a:ln>
                          <a:noFill/>
                        </a:ln>
                        <a:solidFill>
                          <a:prstClr val="white"/>
                        </a:solidFill>
                        <a:effectLst/>
                        <a:uLnTx/>
                        <a:uFillTx/>
                        <a:latin typeface="Calibri" panose="020F0502020204030204"/>
                        <a:ea typeface="+mn-ea"/>
                        <a:cs typeface="+mn-cs"/>
                      </a:rPr>
                      <a:t>before</a:t>
                    </a:r>
                  </a:p>
                </p:txBody>
              </p:sp>
            </p:grpSp>
            <p:grpSp>
              <p:nvGrpSpPr>
                <p:cNvPr id="74" name="Group 73">
                  <a:extLst>
                    <a:ext uri="{FF2B5EF4-FFF2-40B4-BE49-F238E27FC236}">
                      <a16:creationId xmlns:a16="http://schemas.microsoft.com/office/drawing/2014/main" id="{AFCE1AAA-A2FB-4541-9212-AB9ECB76A884}"/>
                    </a:ext>
                  </a:extLst>
                </p:cNvPr>
                <p:cNvGrpSpPr/>
                <p:nvPr/>
              </p:nvGrpSpPr>
              <p:grpSpPr>
                <a:xfrm>
                  <a:off x="7959816" y="3402854"/>
                  <a:ext cx="805870" cy="286259"/>
                  <a:chOff x="4291964" y="1194029"/>
                  <a:chExt cx="454893" cy="161585"/>
                </a:xfrm>
              </p:grpSpPr>
              <p:sp>
                <p:nvSpPr>
                  <p:cNvPr id="75" name="Rectangle: Top Corners Rounded 74">
                    <a:extLst>
                      <a:ext uri="{FF2B5EF4-FFF2-40B4-BE49-F238E27FC236}">
                        <a16:creationId xmlns:a16="http://schemas.microsoft.com/office/drawing/2014/main" id="{D996E70A-86BD-46A8-899B-A55834A42F2F}"/>
                      </a:ext>
                    </a:extLst>
                  </p:cNvPr>
                  <p:cNvSpPr/>
                  <p:nvPr/>
                </p:nvSpPr>
                <p:spPr>
                  <a:xfrm rot="5400000">
                    <a:off x="4438618" y="1047375"/>
                    <a:ext cx="161585" cy="454893"/>
                  </a:xfrm>
                  <a:prstGeom prst="round2SameRect">
                    <a:avLst>
                      <a:gd name="adj1" fmla="val 50000"/>
                      <a:gd name="adj2" fmla="val 0"/>
                    </a:avLst>
                  </a:prstGeom>
                  <a:solidFill>
                    <a:srgbClr val="083D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9879E702-100F-49F1-9D79-29CAA7D06576}"/>
                      </a:ext>
                    </a:extLst>
                  </p:cNvPr>
                  <p:cNvSpPr txBox="1"/>
                  <p:nvPr/>
                </p:nvSpPr>
                <p:spPr>
                  <a:xfrm>
                    <a:off x="4345574" y="1200327"/>
                    <a:ext cx="354791" cy="13898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0" normalizeH="0" baseline="0" noProof="0" dirty="0">
                        <a:ln>
                          <a:noFill/>
                        </a:ln>
                        <a:solidFill>
                          <a:prstClr val="white"/>
                        </a:solidFill>
                        <a:effectLst/>
                        <a:uLnTx/>
                        <a:uFillTx/>
                        <a:latin typeface="Calibri" panose="020F0502020204030204"/>
                        <a:ea typeface="+mn-ea"/>
                        <a:cs typeface="+mn-cs"/>
                      </a:rPr>
                      <a:t>after</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7" name="Group 76">
                  <a:extLst>
                    <a:ext uri="{FF2B5EF4-FFF2-40B4-BE49-F238E27FC236}">
                      <a16:creationId xmlns:a16="http://schemas.microsoft.com/office/drawing/2014/main" id="{9BDD2E8E-80FE-4EF1-A6EA-68EEB6E069F7}"/>
                    </a:ext>
                  </a:extLst>
                </p:cNvPr>
                <p:cNvGrpSpPr/>
                <p:nvPr/>
              </p:nvGrpSpPr>
              <p:grpSpPr>
                <a:xfrm>
                  <a:off x="7981799" y="1061247"/>
                  <a:ext cx="1031810" cy="286259"/>
                  <a:chOff x="6003709" y="-127741"/>
                  <a:chExt cx="454893" cy="161585"/>
                </a:xfrm>
              </p:grpSpPr>
              <p:sp>
                <p:nvSpPr>
                  <p:cNvPr id="78" name="Rectangle: Top Corners Rounded 77">
                    <a:extLst>
                      <a:ext uri="{FF2B5EF4-FFF2-40B4-BE49-F238E27FC236}">
                        <a16:creationId xmlns:a16="http://schemas.microsoft.com/office/drawing/2014/main" id="{9D683C2B-0854-4DB1-BB80-EFBFAF984346}"/>
                      </a:ext>
                    </a:extLst>
                  </p:cNvPr>
                  <p:cNvSpPr/>
                  <p:nvPr/>
                </p:nvSpPr>
                <p:spPr>
                  <a:xfrm rot="5400000">
                    <a:off x="6150363" y="-274395"/>
                    <a:ext cx="161585" cy="454893"/>
                  </a:xfrm>
                  <a:prstGeom prst="round2SameRect">
                    <a:avLst>
                      <a:gd name="adj1" fmla="val 50000"/>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TextBox 78">
                    <a:extLst>
                      <a:ext uri="{FF2B5EF4-FFF2-40B4-BE49-F238E27FC236}">
                        <a16:creationId xmlns:a16="http://schemas.microsoft.com/office/drawing/2014/main" id="{7CDEE80E-DD26-44BB-AFC3-1DB8F5430D75}"/>
                      </a:ext>
                    </a:extLst>
                  </p:cNvPr>
                  <p:cNvSpPr txBox="1"/>
                  <p:nvPr/>
                </p:nvSpPr>
                <p:spPr>
                  <a:xfrm>
                    <a:off x="6054598" y="-123378"/>
                    <a:ext cx="354791" cy="13898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0" normalizeH="0" baseline="0" noProof="0" dirty="0">
                        <a:ln>
                          <a:noFill/>
                        </a:ln>
                        <a:solidFill>
                          <a:prstClr val="white"/>
                        </a:solidFill>
                        <a:effectLst/>
                        <a:uLnTx/>
                        <a:uFillTx/>
                        <a:latin typeface="Calibri" panose="020F0502020204030204"/>
                        <a:ea typeface="+mn-ea"/>
                        <a:cs typeface="+mn-cs"/>
                      </a:rPr>
                      <a:t>before</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5" name="Group 4">
                <a:extLst>
                  <a:ext uri="{FF2B5EF4-FFF2-40B4-BE49-F238E27FC236}">
                    <a16:creationId xmlns:a16="http://schemas.microsoft.com/office/drawing/2014/main" id="{4F978E2A-B2C5-420B-945F-A53B8B5E9206}"/>
                  </a:ext>
                </a:extLst>
              </p:cNvPr>
              <p:cNvGrpSpPr/>
              <p:nvPr/>
            </p:nvGrpSpPr>
            <p:grpSpPr>
              <a:xfrm>
                <a:off x="543826" y="1742165"/>
                <a:ext cx="1818153" cy="576263"/>
                <a:chOff x="617538" y="1927225"/>
                <a:chExt cx="1818153" cy="576263"/>
              </a:xfrm>
            </p:grpSpPr>
            <p:grpSp>
              <p:nvGrpSpPr>
                <p:cNvPr id="6" name="Group 5">
                  <a:extLst>
                    <a:ext uri="{FF2B5EF4-FFF2-40B4-BE49-F238E27FC236}">
                      <a16:creationId xmlns:a16="http://schemas.microsoft.com/office/drawing/2014/main" id="{1DCE930A-08F2-4BA3-86B8-09331FBF8E51}"/>
                    </a:ext>
                  </a:extLst>
                </p:cNvPr>
                <p:cNvGrpSpPr/>
                <p:nvPr/>
              </p:nvGrpSpPr>
              <p:grpSpPr>
                <a:xfrm>
                  <a:off x="1385353" y="1985477"/>
                  <a:ext cx="1050338" cy="459757"/>
                  <a:chOff x="1302338" y="1896979"/>
                  <a:chExt cx="1050338" cy="459757"/>
                </a:xfrm>
              </p:grpSpPr>
              <p:sp>
                <p:nvSpPr>
                  <p:cNvPr id="16" name="Rectangle 15">
                    <a:extLst>
                      <a:ext uri="{FF2B5EF4-FFF2-40B4-BE49-F238E27FC236}">
                        <a16:creationId xmlns:a16="http://schemas.microsoft.com/office/drawing/2014/main" id="{5BC30E7C-5C96-4416-A4EC-46663B83EDE4}"/>
                      </a:ext>
                    </a:extLst>
                  </p:cNvPr>
                  <p:cNvSpPr/>
                  <p:nvPr/>
                </p:nvSpPr>
                <p:spPr>
                  <a:xfrm>
                    <a:off x="1302338" y="1896979"/>
                    <a:ext cx="1050338"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24 HOUR</a:t>
                    </a:r>
                  </a:p>
                </p:txBody>
              </p:sp>
              <p:sp>
                <p:nvSpPr>
                  <p:cNvPr id="17" name="Rectangle 16">
                    <a:extLst>
                      <a:ext uri="{FF2B5EF4-FFF2-40B4-BE49-F238E27FC236}">
                        <a16:creationId xmlns:a16="http://schemas.microsoft.com/office/drawing/2014/main" id="{FFB2F49C-CAAC-49C0-9DAB-BA185649FBDC}"/>
                      </a:ext>
                    </a:extLst>
                  </p:cNvPr>
                  <p:cNvSpPr/>
                  <p:nvPr/>
                </p:nvSpPr>
                <p:spPr>
                  <a:xfrm>
                    <a:off x="1302338" y="2187459"/>
                    <a:ext cx="1050338" cy="16927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TURN AROUND</a:t>
                    </a:r>
                  </a:p>
                </p:txBody>
              </p:sp>
            </p:grpSp>
            <p:grpSp>
              <p:nvGrpSpPr>
                <p:cNvPr id="7" name="Group 6">
                  <a:extLst>
                    <a:ext uri="{FF2B5EF4-FFF2-40B4-BE49-F238E27FC236}">
                      <a16:creationId xmlns:a16="http://schemas.microsoft.com/office/drawing/2014/main" id="{673B93D2-B665-4D4B-BEDB-506562677629}"/>
                    </a:ext>
                  </a:extLst>
                </p:cNvPr>
                <p:cNvGrpSpPr/>
                <p:nvPr/>
              </p:nvGrpSpPr>
              <p:grpSpPr>
                <a:xfrm>
                  <a:off x="617538" y="1927225"/>
                  <a:ext cx="577851" cy="576263"/>
                  <a:chOff x="617538" y="1927225"/>
                  <a:chExt cx="577851" cy="576263"/>
                </a:xfrm>
              </p:grpSpPr>
              <p:sp>
                <p:nvSpPr>
                  <p:cNvPr id="8" name="Oval 20">
                    <a:extLst>
                      <a:ext uri="{FF2B5EF4-FFF2-40B4-BE49-F238E27FC236}">
                        <a16:creationId xmlns:a16="http://schemas.microsoft.com/office/drawing/2014/main" id="{0A4D9DDB-2A97-4029-B998-D7B68279E0B5}"/>
                      </a:ext>
                    </a:extLst>
                  </p:cNvPr>
                  <p:cNvSpPr>
                    <a:spLocks noChangeArrowheads="1"/>
                  </p:cNvSpPr>
                  <p:nvPr/>
                </p:nvSpPr>
                <p:spPr bwMode="auto">
                  <a:xfrm>
                    <a:off x="617538" y="1927225"/>
                    <a:ext cx="577850" cy="576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21">
                    <a:extLst>
                      <a:ext uri="{FF2B5EF4-FFF2-40B4-BE49-F238E27FC236}">
                        <a16:creationId xmlns:a16="http://schemas.microsoft.com/office/drawing/2014/main" id="{E819C346-A84C-409C-8019-90061AFEE009}"/>
                      </a:ext>
                    </a:extLst>
                  </p:cNvPr>
                  <p:cNvSpPr>
                    <a:spLocks/>
                  </p:cNvSpPr>
                  <p:nvPr/>
                </p:nvSpPr>
                <p:spPr bwMode="auto">
                  <a:xfrm>
                    <a:off x="720726" y="1943100"/>
                    <a:ext cx="474663" cy="560388"/>
                  </a:xfrm>
                  <a:custGeom>
                    <a:avLst/>
                    <a:gdLst>
                      <a:gd name="T0" fmla="*/ 469 w 469"/>
                      <a:gd name="T1" fmla="*/ 270 h 555"/>
                      <a:gd name="T2" fmla="*/ 183 w 469"/>
                      <a:gd name="T3" fmla="*/ 555 h 555"/>
                      <a:gd name="T4" fmla="*/ 0 w 469"/>
                      <a:gd name="T5" fmla="*/ 489 h 555"/>
                      <a:gd name="T6" fmla="*/ 93 w 469"/>
                      <a:gd name="T7" fmla="*/ 505 h 555"/>
                      <a:gd name="T8" fmla="*/ 378 w 469"/>
                      <a:gd name="T9" fmla="*/ 219 h 555"/>
                      <a:gd name="T10" fmla="*/ 276 w 469"/>
                      <a:gd name="T11" fmla="*/ 0 h 555"/>
                      <a:gd name="T12" fmla="*/ 469 w 469"/>
                      <a:gd name="T13" fmla="*/ 270 h 555"/>
                    </a:gdLst>
                    <a:ahLst/>
                    <a:cxnLst>
                      <a:cxn ang="0">
                        <a:pos x="T0" y="T1"/>
                      </a:cxn>
                      <a:cxn ang="0">
                        <a:pos x="T2" y="T3"/>
                      </a:cxn>
                      <a:cxn ang="0">
                        <a:pos x="T4" y="T5"/>
                      </a:cxn>
                      <a:cxn ang="0">
                        <a:pos x="T6" y="T7"/>
                      </a:cxn>
                      <a:cxn ang="0">
                        <a:pos x="T8" y="T9"/>
                      </a:cxn>
                      <a:cxn ang="0">
                        <a:pos x="T10" y="T11"/>
                      </a:cxn>
                      <a:cxn ang="0">
                        <a:pos x="T12" y="T13"/>
                      </a:cxn>
                    </a:cxnLst>
                    <a:rect l="0" t="0" r="r" b="b"/>
                    <a:pathLst>
                      <a:path w="469" h="555">
                        <a:moveTo>
                          <a:pt x="469" y="270"/>
                        </a:moveTo>
                        <a:cubicBezTo>
                          <a:pt x="469" y="428"/>
                          <a:pt x="341" y="555"/>
                          <a:pt x="183" y="555"/>
                        </a:cubicBezTo>
                        <a:cubicBezTo>
                          <a:pt x="114" y="555"/>
                          <a:pt x="50" y="531"/>
                          <a:pt x="0" y="489"/>
                        </a:cubicBezTo>
                        <a:cubicBezTo>
                          <a:pt x="29" y="499"/>
                          <a:pt x="61" y="505"/>
                          <a:pt x="93" y="505"/>
                        </a:cubicBezTo>
                        <a:cubicBezTo>
                          <a:pt x="251" y="505"/>
                          <a:pt x="378" y="377"/>
                          <a:pt x="378" y="219"/>
                        </a:cubicBezTo>
                        <a:cubicBezTo>
                          <a:pt x="378" y="131"/>
                          <a:pt x="339" y="53"/>
                          <a:pt x="276" y="0"/>
                        </a:cubicBezTo>
                        <a:cubicBezTo>
                          <a:pt x="388" y="39"/>
                          <a:pt x="469" y="145"/>
                          <a:pt x="469" y="270"/>
                        </a:cubicBezTo>
                        <a:close/>
                      </a:path>
                    </a:pathLst>
                  </a:custGeom>
                  <a:solidFill>
                    <a:srgbClr val="D1E3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val 22">
                    <a:extLst>
                      <a:ext uri="{FF2B5EF4-FFF2-40B4-BE49-F238E27FC236}">
                        <a16:creationId xmlns:a16="http://schemas.microsoft.com/office/drawing/2014/main" id="{191C88F5-CC9B-4459-9A9D-DAA16113D6D5}"/>
                      </a:ext>
                    </a:extLst>
                  </p:cNvPr>
                  <p:cNvSpPr>
                    <a:spLocks noChangeArrowheads="1"/>
                  </p:cNvSpPr>
                  <p:nvPr/>
                </p:nvSpPr>
                <p:spPr bwMode="auto">
                  <a:xfrm>
                    <a:off x="617538" y="1927225"/>
                    <a:ext cx="577850" cy="576263"/>
                  </a:xfrm>
                  <a:prstGeom prst="ellipse">
                    <a:avLst/>
                  </a:prstGeom>
                  <a:noFill/>
                  <a:ln w="25400" cap="rnd">
                    <a:solidFill>
                      <a:srgbClr val="7AC2F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23">
                    <a:extLst>
                      <a:ext uri="{FF2B5EF4-FFF2-40B4-BE49-F238E27FC236}">
                        <a16:creationId xmlns:a16="http://schemas.microsoft.com/office/drawing/2014/main" id="{0F8EAC3E-FE6B-4AC8-B472-C5E43CE9FEFF}"/>
                      </a:ext>
                    </a:extLst>
                  </p:cNvPr>
                  <p:cNvSpPr>
                    <a:spLocks/>
                  </p:cNvSpPr>
                  <p:nvPr/>
                </p:nvSpPr>
                <p:spPr bwMode="auto">
                  <a:xfrm>
                    <a:off x="773113" y="2081213"/>
                    <a:ext cx="261938" cy="268288"/>
                  </a:xfrm>
                  <a:custGeom>
                    <a:avLst/>
                    <a:gdLst>
                      <a:gd name="T0" fmla="*/ 260 w 260"/>
                      <a:gd name="T1" fmla="*/ 168 h 266"/>
                      <a:gd name="T2" fmla="*/ 132 w 260"/>
                      <a:gd name="T3" fmla="*/ 266 h 266"/>
                      <a:gd name="T4" fmla="*/ 0 w 260"/>
                      <a:gd name="T5" fmla="*/ 133 h 266"/>
                      <a:gd name="T6" fmla="*/ 132 w 260"/>
                      <a:gd name="T7" fmla="*/ 0 h 266"/>
                      <a:gd name="T8" fmla="*/ 206 w 260"/>
                      <a:gd name="T9" fmla="*/ 23 h 266"/>
                    </a:gdLst>
                    <a:ahLst/>
                    <a:cxnLst>
                      <a:cxn ang="0">
                        <a:pos x="T0" y="T1"/>
                      </a:cxn>
                      <a:cxn ang="0">
                        <a:pos x="T2" y="T3"/>
                      </a:cxn>
                      <a:cxn ang="0">
                        <a:pos x="T4" y="T5"/>
                      </a:cxn>
                      <a:cxn ang="0">
                        <a:pos x="T6" y="T7"/>
                      </a:cxn>
                      <a:cxn ang="0">
                        <a:pos x="T8" y="T9"/>
                      </a:cxn>
                    </a:cxnLst>
                    <a:rect l="0" t="0" r="r" b="b"/>
                    <a:pathLst>
                      <a:path w="260" h="266">
                        <a:moveTo>
                          <a:pt x="260" y="168"/>
                        </a:moveTo>
                        <a:cubicBezTo>
                          <a:pt x="245" y="224"/>
                          <a:pt x="193" y="266"/>
                          <a:pt x="132" y="266"/>
                        </a:cubicBezTo>
                        <a:cubicBezTo>
                          <a:pt x="59" y="266"/>
                          <a:pt x="0" y="206"/>
                          <a:pt x="0" y="133"/>
                        </a:cubicBezTo>
                        <a:cubicBezTo>
                          <a:pt x="0" y="60"/>
                          <a:pt x="59" y="0"/>
                          <a:pt x="132" y="0"/>
                        </a:cubicBezTo>
                        <a:cubicBezTo>
                          <a:pt x="160" y="0"/>
                          <a:pt x="185" y="9"/>
                          <a:pt x="206" y="23"/>
                        </a:cubicBezTo>
                      </a:path>
                    </a:pathLst>
                  </a:custGeom>
                  <a:noFill/>
                  <a:ln w="25400" cap="rnd">
                    <a:solidFill>
                      <a:srgbClr val="7AC2F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Line 24">
                    <a:extLst>
                      <a:ext uri="{FF2B5EF4-FFF2-40B4-BE49-F238E27FC236}">
                        <a16:creationId xmlns:a16="http://schemas.microsoft.com/office/drawing/2014/main" id="{CDB9360A-BA30-48B9-B671-2A36CE4D3A22}"/>
                      </a:ext>
                    </a:extLst>
                  </p:cNvPr>
                  <p:cNvSpPr>
                    <a:spLocks noChangeShapeType="1"/>
                  </p:cNvSpPr>
                  <p:nvPr/>
                </p:nvSpPr>
                <p:spPr bwMode="auto">
                  <a:xfrm flipV="1">
                    <a:off x="906463" y="2124075"/>
                    <a:ext cx="139700" cy="92075"/>
                  </a:xfrm>
                  <a:prstGeom prst="line">
                    <a:avLst/>
                  </a:prstGeom>
                  <a:noFill/>
                  <a:ln w="25400" cap="rnd">
                    <a:solidFill>
                      <a:srgbClr val="7AC2F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Line 25">
                    <a:extLst>
                      <a:ext uri="{FF2B5EF4-FFF2-40B4-BE49-F238E27FC236}">
                        <a16:creationId xmlns:a16="http://schemas.microsoft.com/office/drawing/2014/main" id="{416E22B5-F4DA-4B32-AF90-F591A9A60A83}"/>
                      </a:ext>
                    </a:extLst>
                  </p:cNvPr>
                  <p:cNvSpPr>
                    <a:spLocks noChangeShapeType="1"/>
                  </p:cNvSpPr>
                  <p:nvPr/>
                </p:nvSpPr>
                <p:spPr bwMode="auto">
                  <a:xfrm>
                    <a:off x="906463" y="2216150"/>
                    <a:ext cx="166688" cy="0"/>
                  </a:xfrm>
                  <a:prstGeom prst="line">
                    <a:avLst/>
                  </a:prstGeom>
                  <a:noFill/>
                  <a:ln w="25400" cap="rnd">
                    <a:solidFill>
                      <a:srgbClr val="7AC2F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Line 26">
                    <a:extLst>
                      <a:ext uri="{FF2B5EF4-FFF2-40B4-BE49-F238E27FC236}">
                        <a16:creationId xmlns:a16="http://schemas.microsoft.com/office/drawing/2014/main" id="{D2C41497-3ADA-4AA9-8324-900E2841F178}"/>
                      </a:ext>
                    </a:extLst>
                  </p:cNvPr>
                  <p:cNvSpPr>
                    <a:spLocks noChangeShapeType="1"/>
                  </p:cNvSpPr>
                  <p:nvPr/>
                </p:nvSpPr>
                <p:spPr bwMode="auto">
                  <a:xfrm flipV="1">
                    <a:off x="925513" y="2105025"/>
                    <a:ext cx="55563" cy="19050"/>
                  </a:xfrm>
                  <a:prstGeom prst="line">
                    <a:avLst/>
                  </a:prstGeom>
                  <a:noFill/>
                  <a:ln w="25400" cap="rnd">
                    <a:solidFill>
                      <a:srgbClr val="7AC2F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Line 27">
                    <a:extLst>
                      <a:ext uri="{FF2B5EF4-FFF2-40B4-BE49-F238E27FC236}">
                        <a16:creationId xmlns:a16="http://schemas.microsoft.com/office/drawing/2014/main" id="{A93E1BB8-C8C5-4EF8-B846-6D5E1A1BC35F}"/>
                      </a:ext>
                    </a:extLst>
                  </p:cNvPr>
                  <p:cNvSpPr>
                    <a:spLocks noChangeShapeType="1"/>
                  </p:cNvSpPr>
                  <p:nvPr/>
                </p:nvSpPr>
                <p:spPr bwMode="auto">
                  <a:xfrm flipH="1" flipV="1">
                    <a:off x="962026" y="2049463"/>
                    <a:ext cx="19050" cy="55563"/>
                  </a:xfrm>
                  <a:prstGeom prst="line">
                    <a:avLst/>
                  </a:prstGeom>
                  <a:noFill/>
                  <a:ln w="25400" cap="rnd">
                    <a:solidFill>
                      <a:srgbClr val="7AC2F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18" name="Group 17">
                <a:extLst>
                  <a:ext uri="{FF2B5EF4-FFF2-40B4-BE49-F238E27FC236}">
                    <a16:creationId xmlns:a16="http://schemas.microsoft.com/office/drawing/2014/main" id="{C89C1108-D823-4A25-B6E8-ADDAAB804C68}"/>
                  </a:ext>
                </a:extLst>
              </p:cNvPr>
              <p:cNvGrpSpPr/>
              <p:nvPr/>
            </p:nvGrpSpPr>
            <p:grpSpPr>
              <a:xfrm>
                <a:off x="543826" y="2482080"/>
                <a:ext cx="1822302" cy="605234"/>
                <a:chOff x="613389" y="2657566"/>
                <a:chExt cx="1822302" cy="605234"/>
              </a:xfrm>
            </p:grpSpPr>
            <p:grpSp>
              <p:nvGrpSpPr>
                <p:cNvPr id="19" name="Group 18">
                  <a:extLst>
                    <a:ext uri="{FF2B5EF4-FFF2-40B4-BE49-F238E27FC236}">
                      <a16:creationId xmlns:a16="http://schemas.microsoft.com/office/drawing/2014/main" id="{57233790-1B6D-4875-B97A-E9994CC2D151}"/>
                    </a:ext>
                  </a:extLst>
                </p:cNvPr>
                <p:cNvGrpSpPr/>
                <p:nvPr/>
              </p:nvGrpSpPr>
              <p:grpSpPr>
                <a:xfrm>
                  <a:off x="1385353" y="2730304"/>
                  <a:ext cx="1050338" cy="459757"/>
                  <a:chOff x="1302338" y="1896979"/>
                  <a:chExt cx="1050338" cy="459757"/>
                </a:xfrm>
              </p:grpSpPr>
              <p:sp>
                <p:nvSpPr>
                  <p:cNvPr id="21" name="Rectangle 20">
                    <a:extLst>
                      <a:ext uri="{FF2B5EF4-FFF2-40B4-BE49-F238E27FC236}">
                        <a16:creationId xmlns:a16="http://schemas.microsoft.com/office/drawing/2014/main" id="{24A8F3DC-D1FA-49B5-AE50-458D87DB47F2}"/>
                      </a:ext>
                    </a:extLst>
                  </p:cNvPr>
                  <p:cNvSpPr/>
                  <p:nvPr/>
                </p:nvSpPr>
                <p:spPr>
                  <a:xfrm>
                    <a:off x="1302338" y="1896979"/>
                    <a:ext cx="1050338"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From $11 </a:t>
                    </a:r>
                  </a:p>
                </p:txBody>
              </p:sp>
              <p:sp>
                <p:nvSpPr>
                  <p:cNvPr id="22" name="Rectangle 21">
                    <a:extLst>
                      <a:ext uri="{FF2B5EF4-FFF2-40B4-BE49-F238E27FC236}">
                        <a16:creationId xmlns:a16="http://schemas.microsoft.com/office/drawing/2014/main" id="{750E0D5B-32E7-45B7-8417-3D2C7694985A}"/>
                      </a:ext>
                    </a:extLst>
                  </p:cNvPr>
                  <p:cNvSpPr/>
                  <p:nvPr/>
                </p:nvSpPr>
                <p:spPr>
                  <a:xfrm>
                    <a:off x="1302338" y="2187459"/>
                    <a:ext cx="1050338" cy="16927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PER SLIDE</a:t>
                    </a:r>
                  </a:p>
                </p:txBody>
              </p:sp>
            </p:grpSp>
            <p:pic>
              <p:nvPicPr>
                <p:cNvPr id="20" name="Picture 19">
                  <a:extLst>
                    <a:ext uri="{FF2B5EF4-FFF2-40B4-BE49-F238E27FC236}">
                      <a16:creationId xmlns:a16="http://schemas.microsoft.com/office/drawing/2014/main" id="{8C8DE8F7-2FCB-4D09-91D1-83DA72367DA5}"/>
                    </a:ext>
                  </a:extLst>
                </p:cNvPr>
                <p:cNvPicPr>
                  <a:picLocks noChangeAspect="1"/>
                </p:cNvPicPr>
                <p:nvPr/>
              </p:nvPicPr>
              <p:blipFill>
                <a:blip r:embed="rId7"/>
                <a:stretch>
                  <a:fillRect/>
                </a:stretch>
              </p:blipFill>
              <p:spPr>
                <a:xfrm>
                  <a:off x="613389" y="2657566"/>
                  <a:ext cx="605940" cy="605234"/>
                </a:xfrm>
                <a:prstGeom prst="rect">
                  <a:avLst/>
                </a:prstGeom>
              </p:spPr>
            </p:pic>
          </p:grpSp>
          <p:sp>
            <p:nvSpPr>
              <p:cNvPr id="24" name="Rectangle 23">
                <a:extLst>
                  <a:ext uri="{FF2B5EF4-FFF2-40B4-BE49-F238E27FC236}">
                    <a16:creationId xmlns:a16="http://schemas.microsoft.com/office/drawing/2014/main" id="{0274503B-5122-4623-AB9F-1245C2B01E9D}"/>
                  </a:ext>
                </a:extLst>
              </p:cNvPr>
              <p:cNvSpPr/>
              <p:nvPr/>
            </p:nvSpPr>
            <p:spPr>
              <a:xfrm>
                <a:off x="543826" y="3195474"/>
                <a:ext cx="3425682" cy="646331"/>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E7E6E6">
                        <a:lumMod val="90000"/>
                      </a:srgbClr>
                    </a:solidFill>
                    <a:effectLst/>
                    <a:uLnTx/>
                    <a:uFillTx/>
                    <a:latin typeface="Segoe UI" panose="020B0502040204020203" pitchFamily="34" charset="0"/>
                    <a:ea typeface="Open Sans" panose="020B0606030504020204" pitchFamily="34" charset="0"/>
                    <a:cs typeface="Segoe UI" panose="020B0502040204020203" pitchFamily="34" charset="0"/>
                  </a:rPr>
                  <a:t>GET STARTED</a:t>
                </a:r>
              </a:p>
            </p:txBody>
          </p:sp>
          <p:sp>
            <p:nvSpPr>
              <p:cNvPr id="2" name="Rectangle 1">
                <a:extLst>
                  <a:ext uri="{FF2B5EF4-FFF2-40B4-BE49-F238E27FC236}">
                    <a16:creationId xmlns:a16="http://schemas.microsoft.com/office/drawing/2014/main" id="{096F7EA7-DFFB-40E4-87D8-1C8AF2E5E4B4}"/>
                  </a:ext>
                </a:extLst>
              </p:cNvPr>
              <p:cNvSpPr/>
              <p:nvPr/>
            </p:nvSpPr>
            <p:spPr>
              <a:xfrm>
                <a:off x="543826" y="3976754"/>
                <a:ext cx="3081340" cy="55399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Go to </a:t>
                </a:r>
                <a:r>
                  <a:rPr kumimoji="0" lang="en-US" sz="1800" b="1"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24Slides.com/</a:t>
                </a:r>
                <a:r>
                  <a:rPr kumimoji="0" lang="id-ID" sz="1800" b="1"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order </a:t>
                </a:r>
                <a:br>
                  <a:rPr kumimoji="0" lang="id-ID" sz="1800" b="1"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br>
                <a:r>
                  <a:rPr kumimoji="0" lang="en-US" sz="1800" b="0"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to find out more</a:t>
                </a:r>
                <a:endParaRPr kumimoji="0" lang="en-US" sz="18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endParaRPr>
              </a:p>
            </p:txBody>
          </p:sp>
        </p:grpSp>
      </p:grpSp>
    </p:spTree>
    <p:extLst>
      <p:ext uri="{BB962C8B-B14F-4D97-AF65-F5344CB8AC3E}">
        <p14:creationId xmlns:p14="http://schemas.microsoft.com/office/powerpoint/2010/main" val="1383214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26519E81-C48F-4DC1-8447-5AA3137BE5EE}"/>
              </a:ext>
            </a:extLst>
          </p:cNvPr>
          <p:cNvSpPr/>
          <p:nvPr/>
        </p:nvSpPr>
        <p:spPr>
          <a:xfrm>
            <a:off x="6553200" y="0"/>
            <a:ext cx="5638800" cy="6850560"/>
          </a:xfrm>
          <a:prstGeom prst="rect">
            <a:avLst/>
          </a:prstGeom>
          <a:solidFill>
            <a:srgbClr val="DCEC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F4A23E82-4ADA-4290-A732-46C59CED37BE}"/>
              </a:ext>
            </a:extLst>
          </p:cNvPr>
          <p:cNvSpPr/>
          <p:nvPr/>
        </p:nvSpPr>
        <p:spPr>
          <a:xfrm>
            <a:off x="7064944" y="848715"/>
            <a:ext cx="4513667" cy="258532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With a full team of designers, we produce hundreds of thousands of slides each year, in dozens of languages, for thousands of clients around the world.</a:t>
            </a:r>
          </a:p>
        </p:txBody>
      </p:sp>
      <p:sp>
        <p:nvSpPr>
          <p:cNvPr id="25" name="Rectangle 24">
            <a:extLst>
              <a:ext uri="{FF2B5EF4-FFF2-40B4-BE49-F238E27FC236}">
                <a16:creationId xmlns:a16="http://schemas.microsoft.com/office/drawing/2014/main" id="{814E8360-63F3-4F18-817E-6FBC4551EF0D}"/>
              </a:ext>
            </a:extLst>
          </p:cNvPr>
          <p:cNvSpPr/>
          <p:nvPr/>
        </p:nvSpPr>
        <p:spPr>
          <a:xfrm>
            <a:off x="7064944" y="3685471"/>
            <a:ext cx="3307591" cy="147732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468DC3"/>
                </a:solidFill>
                <a:effectLst/>
                <a:uLnTx/>
                <a:uFillTx/>
                <a:latin typeface="Segoe UI" panose="020B0502040204020203" pitchFamily="34" charset="0"/>
                <a:ea typeface="Open Sans" panose="020B0606030504020204" pitchFamily="34" charset="0"/>
                <a:cs typeface="Segoe UI" panose="020B0502040204020203" pitchFamily="34" charset="0"/>
              </a:rPr>
              <a:t>Get Started</a:t>
            </a:r>
          </a:p>
        </p:txBody>
      </p:sp>
      <p:grpSp>
        <p:nvGrpSpPr>
          <p:cNvPr id="9" name="Group 8">
            <a:extLst>
              <a:ext uri="{FF2B5EF4-FFF2-40B4-BE49-F238E27FC236}">
                <a16:creationId xmlns:a16="http://schemas.microsoft.com/office/drawing/2014/main" id="{5298F209-5475-4EE8-82B8-E06B477AE492}"/>
              </a:ext>
            </a:extLst>
          </p:cNvPr>
          <p:cNvGrpSpPr/>
          <p:nvPr/>
        </p:nvGrpSpPr>
        <p:grpSpPr>
          <a:xfrm>
            <a:off x="495298" y="500591"/>
            <a:ext cx="5543552" cy="5949434"/>
            <a:chOff x="371248" y="367458"/>
            <a:chExt cx="5791652" cy="6215699"/>
          </a:xfrm>
        </p:grpSpPr>
        <p:grpSp>
          <p:nvGrpSpPr>
            <p:cNvPr id="4" name="Group 3">
              <a:extLst>
                <a:ext uri="{FF2B5EF4-FFF2-40B4-BE49-F238E27FC236}">
                  <a16:creationId xmlns:a16="http://schemas.microsoft.com/office/drawing/2014/main" id="{CD845A77-C33E-4B0F-92C8-5FF58F25D5BB}"/>
                </a:ext>
              </a:extLst>
            </p:cNvPr>
            <p:cNvGrpSpPr/>
            <p:nvPr/>
          </p:nvGrpSpPr>
          <p:grpSpPr>
            <a:xfrm>
              <a:off x="383468" y="2256268"/>
              <a:ext cx="5779430" cy="1621673"/>
              <a:chOff x="392993" y="2284440"/>
              <a:chExt cx="5779430" cy="1621673"/>
            </a:xfrm>
          </p:grpSpPr>
          <p:pic>
            <p:nvPicPr>
              <p:cNvPr id="40" name="Picture 39">
                <a:extLst>
                  <a:ext uri="{FF2B5EF4-FFF2-40B4-BE49-F238E27FC236}">
                    <a16:creationId xmlns:a16="http://schemas.microsoft.com/office/drawing/2014/main" id="{E5A8486D-6564-4EC8-AC45-70E000CC5923}"/>
                  </a:ext>
                </a:extLst>
              </p:cNvPr>
              <p:cNvPicPr>
                <a:picLocks noChangeAspect="1"/>
              </p:cNvPicPr>
              <p:nvPr/>
            </p:nvPicPr>
            <p:blipFill rotWithShape="1">
              <a:blip r:embed="rId2">
                <a:extLst>
                  <a:ext uri="{28A0092B-C50C-407E-A947-70E740481C1C}">
                    <a14:useLocalDpi xmlns:a14="http://schemas.microsoft.com/office/drawing/2010/main" val="0"/>
                  </a:ext>
                </a:extLst>
              </a:blip>
              <a:srcRect l="3435" t="7099" r="67646" b="5151"/>
              <a:stretch/>
            </p:blipFill>
            <p:spPr>
              <a:xfrm>
                <a:off x="392993" y="2284440"/>
                <a:ext cx="1425080" cy="1412810"/>
              </a:xfrm>
              <a:custGeom>
                <a:avLst/>
                <a:gdLst>
                  <a:gd name="connsiteX0" fmla="*/ 0 w 1425080"/>
                  <a:gd name="connsiteY0" fmla="*/ 0 h 1412810"/>
                  <a:gd name="connsiteX1" fmla="*/ 1425080 w 1425080"/>
                  <a:gd name="connsiteY1" fmla="*/ 0 h 1412810"/>
                  <a:gd name="connsiteX2" fmla="*/ 1425080 w 1425080"/>
                  <a:gd name="connsiteY2" fmla="*/ 1412810 h 1412810"/>
                  <a:gd name="connsiteX3" fmla="*/ 0 w 1425080"/>
                  <a:gd name="connsiteY3" fmla="*/ 1412810 h 1412810"/>
                </a:gdLst>
                <a:ahLst/>
                <a:cxnLst>
                  <a:cxn ang="0">
                    <a:pos x="connsiteX0" y="connsiteY0"/>
                  </a:cxn>
                  <a:cxn ang="0">
                    <a:pos x="connsiteX1" y="connsiteY1"/>
                  </a:cxn>
                  <a:cxn ang="0">
                    <a:pos x="connsiteX2" y="connsiteY2"/>
                  </a:cxn>
                  <a:cxn ang="0">
                    <a:pos x="connsiteX3" y="connsiteY3"/>
                  </a:cxn>
                </a:cxnLst>
                <a:rect l="l" t="t" r="r" b="b"/>
                <a:pathLst>
                  <a:path w="1425080" h="1412810">
                    <a:moveTo>
                      <a:pt x="0" y="0"/>
                    </a:moveTo>
                    <a:lnTo>
                      <a:pt x="1425080" y="0"/>
                    </a:lnTo>
                    <a:lnTo>
                      <a:pt x="1425080" y="1412810"/>
                    </a:lnTo>
                    <a:lnTo>
                      <a:pt x="0" y="1412810"/>
                    </a:lnTo>
                    <a:close/>
                  </a:path>
                </a:pathLst>
              </a:custGeom>
            </p:spPr>
          </p:pic>
          <p:pic>
            <p:nvPicPr>
              <p:cNvPr id="38" name="Picture 37">
                <a:extLst>
                  <a:ext uri="{FF2B5EF4-FFF2-40B4-BE49-F238E27FC236}">
                    <a16:creationId xmlns:a16="http://schemas.microsoft.com/office/drawing/2014/main" id="{4B3E1175-FC7B-4851-8C36-C1A36B45F86C}"/>
                  </a:ext>
                </a:extLst>
              </p:cNvPr>
              <p:cNvPicPr>
                <a:picLocks noChangeAspect="1"/>
              </p:cNvPicPr>
              <p:nvPr/>
            </p:nvPicPr>
            <p:blipFill rotWithShape="1">
              <a:blip r:embed="rId2">
                <a:extLst>
                  <a:ext uri="{28A0092B-C50C-407E-A947-70E740481C1C}">
                    <a14:useLocalDpi xmlns:a14="http://schemas.microsoft.com/office/drawing/2010/main" val="0"/>
                  </a:ext>
                </a:extLst>
              </a:blip>
              <a:srcRect l="32987" t="13143" r="-2475" b="8671"/>
              <a:stretch/>
            </p:blipFill>
            <p:spPr>
              <a:xfrm>
                <a:off x="1797650" y="2297936"/>
                <a:ext cx="4374773" cy="1608177"/>
              </a:xfrm>
              <a:custGeom>
                <a:avLst/>
                <a:gdLst>
                  <a:gd name="connsiteX0" fmla="*/ 0 w 4374773"/>
                  <a:gd name="connsiteY0" fmla="*/ 0 h 1741864"/>
                  <a:gd name="connsiteX1" fmla="*/ 4374773 w 4374773"/>
                  <a:gd name="connsiteY1" fmla="*/ 0 h 1741864"/>
                  <a:gd name="connsiteX2" fmla="*/ 4374773 w 4374773"/>
                  <a:gd name="connsiteY2" fmla="*/ 1741864 h 1741864"/>
                  <a:gd name="connsiteX3" fmla="*/ 0 w 4374773"/>
                  <a:gd name="connsiteY3" fmla="*/ 1741864 h 1741864"/>
                </a:gdLst>
                <a:ahLst/>
                <a:cxnLst>
                  <a:cxn ang="0">
                    <a:pos x="connsiteX0" y="connsiteY0"/>
                  </a:cxn>
                  <a:cxn ang="0">
                    <a:pos x="connsiteX1" y="connsiteY1"/>
                  </a:cxn>
                  <a:cxn ang="0">
                    <a:pos x="connsiteX2" y="connsiteY2"/>
                  </a:cxn>
                  <a:cxn ang="0">
                    <a:pos x="connsiteX3" y="connsiteY3"/>
                  </a:cxn>
                </a:cxnLst>
                <a:rect l="l" t="t" r="r" b="b"/>
                <a:pathLst>
                  <a:path w="4374773" h="1741864">
                    <a:moveTo>
                      <a:pt x="0" y="0"/>
                    </a:moveTo>
                    <a:lnTo>
                      <a:pt x="4374773" y="0"/>
                    </a:lnTo>
                    <a:lnTo>
                      <a:pt x="4374773" y="1741864"/>
                    </a:lnTo>
                    <a:lnTo>
                      <a:pt x="0" y="1741864"/>
                    </a:lnTo>
                    <a:close/>
                  </a:path>
                </a:pathLst>
              </a:custGeom>
            </p:spPr>
          </p:pic>
        </p:grpSp>
        <p:grpSp>
          <p:nvGrpSpPr>
            <p:cNvPr id="6" name="Group 5">
              <a:extLst>
                <a:ext uri="{FF2B5EF4-FFF2-40B4-BE49-F238E27FC236}">
                  <a16:creationId xmlns:a16="http://schemas.microsoft.com/office/drawing/2014/main" id="{3264E504-EEA2-4C9F-B38C-F1B0FEEF4CAC}"/>
                </a:ext>
              </a:extLst>
            </p:cNvPr>
            <p:cNvGrpSpPr/>
            <p:nvPr/>
          </p:nvGrpSpPr>
          <p:grpSpPr>
            <a:xfrm>
              <a:off x="383467" y="367458"/>
              <a:ext cx="5779433" cy="1528842"/>
              <a:chOff x="392992" y="527185"/>
              <a:chExt cx="5779433" cy="1528842"/>
            </a:xfrm>
          </p:grpSpPr>
          <p:pic>
            <p:nvPicPr>
              <p:cNvPr id="68" name="Picture 67">
                <a:extLst>
                  <a:ext uri="{FF2B5EF4-FFF2-40B4-BE49-F238E27FC236}">
                    <a16:creationId xmlns:a16="http://schemas.microsoft.com/office/drawing/2014/main" id="{1B273EAB-7E0C-4A47-9226-FC530BF43B0B}"/>
                  </a:ext>
                </a:extLst>
              </p:cNvPr>
              <p:cNvPicPr>
                <a:picLocks noChangeAspect="1"/>
              </p:cNvPicPr>
              <p:nvPr/>
            </p:nvPicPr>
            <p:blipFill rotWithShape="1">
              <a:blip r:embed="rId3">
                <a:extLst>
                  <a:ext uri="{28A0092B-C50C-407E-A947-70E740481C1C}">
                    <a14:useLocalDpi xmlns:a14="http://schemas.microsoft.com/office/drawing/2010/main" val="0"/>
                  </a:ext>
                </a:extLst>
              </a:blip>
              <a:srcRect l="5468" t="-6003" r="66869" b="-3962"/>
              <a:stretch/>
            </p:blipFill>
            <p:spPr>
              <a:xfrm>
                <a:off x="392992" y="527185"/>
                <a:ext cx="1425080" cy="1412811"/>
              </a:xfrm>
              <a:custGeom>
                <a:avLst/>
                <a:gdLst>
                  <a:gd name="connsiteX0" fmla="*/ 0 w 917575"/>
                  <a:gd name="connsiteY0" fmla="*/ 0 h 909675"/>
                  <a:gd name="connsiteX1" fmla="*/ 917575 w 917575"/>
                  <a:gd name="connsiteY1" fmla="*/ 0 h 909675"/>
                  <a:gd name="connsiteX2" fmla="*/ 917575 w 917575"/>
                  <a:gd name="connsiteY2" fmla="*/ 909675 h 909675"/>
                  <a:gd name="connsiteX3" fmla="*/ 0 w 917575"/>
                  <a:gd name="connsiteY3" fmla="*/ 909675 h 909675"/>
                </a:gdLst>
                <a:ahLst/>
                <a:cxnLst>
                  <a:cxn ang="0">
                    <a:pos x="connsiteX0" y="connsiteY0"/>
                  </a:cxn>
                  <a:cxn ang="0">
                    <a:pos x="connsiteX1" y="connsiteY1"/>
                  </a:cxn>
                  <a:cxn ang="0">
                    <a:pos x="connsiteX2" y="connsiteY2"/>
                  </a:cxn>
                  <a:cxn ang="0">
                    <a:pos x="connsiteX3" y="connsiteY3"/>
                  </a:cxn>
                </a:cxnLst>
                <a:rect l="l" t="t" r="r" b="b"/>
                <a:pathLst>
                  <a:path w="917575" h="909675">
                    <a:moveTo>
                      <a:pt x="0" y="0"/>
                    </a:moveTo>
                    <a:lnTo>
                      <a:pt x="917575" y="0"/>
                    </a:lnTo>
                    <a:lnTo>
                      <a:pt x="917575" y="909675"/>
                    </a:lnTo>
                    <a:lnTo>
                      <a:pt x="0" y="909675"/>
                    </a:lnTo>
                    <a:close/>
                  </a:path>
                </a:pathLst>
              </a:custGeom>
            </p:spPr>
          </p:pic>
          <p:pic>
            <p:nvPicPr>
              <p:cNvPr id="63" name="Picture 62">
                <a:extLst>
                  <a:ext uri="{FF2B5EF4-FFF2-40B4-BE49-F238E27FC236}">
                    <a16:creationId xmlns:a16="http://schemas.microsoft.com/office/drawing/2014/main" id="{EB88A6E0-C2AC-4059-820F-FC3B91E21A2E}"/>
                  </a:ext>
                </a:extLst>
              </p:cNvPr>
              <p:cNvPicPr>
                <a:picLocks noChangeAspect="1"/>
              </p:cNvPicPr>
              <p:nvPr/>
            </p:nvPicPr>
            <p:blipFill rotWithShape="1">
              <a:blip r:embed="rId3">
                <a:extLst>
                  <a:ext uri="{28A0092B-C50C-407E-A947-70E740481C1C}">
                    <a14:useLocalDpi xmlns:a14="http://schemas.microsoft.com/office/drawing/2010/main" val="0"/>
                  </a:ext>
                </a:extLst>
              </a:blip>
              <a:srcRect l="33956" t="4006" r="2305" b="6680"/>
              <a:stretch/>
            </p:blipFill>
            <p:spPr>
              <a:xfrm>
                <a:off x="1797651" y="527185"/>
                <a:ext cx="4374774" cy="1528842"/>
              </a:xfrm>
              <a:custGeom>
                <a:avLst/>
                <a:gdLst>
                  <a:gd name="connsiteX0" fmla="*/ 0 w 4095065"/>
                  <a:gd name="connsiteY0" fmla="*/ 0 h 909675"/>
                  <a:gd name="connsiteX1" fmla="*/ 4095065 w 4095065"/>
                  <a:gd name="connsiteY1" fmla="*/ 0 h 909675"/>
                  <a:gd name="connsiteX2" fmla="*/ 4095065 w 4095065"/>
                  <a:gd name="connsiteY2" fmla="*/ 909675 h 909675"/>
                  <a:gd name="connsiteX3" fmla="*/ 0 w 4095065"/>
                  <a:gd name="connsiteY3" fmla="*/ 909675 h 909675"/>
                </a:gdLst>
                <a:ahLst/>
                <a:cxnLst>
                  <a:cxn ang="0">
                    <a:pos x="connsiteX0" y="connsiteY0"/>
                  </a:cxn>
                  <a:cxn ang="0">
                    <a:pos x="connsiteX1" y="connsiteY1"/>
                  </a:cxn>
                  <a:cxn ang="0">
                    <a:pos x="connsiteX2" y="connsiteY2"/>
                  </a:cxn>
                  <a:cxn ang="0">
                    <a:pos x="connsiteX3" y="connsiteY3"/>
                  </a:cxn>
                </a:cxnLst>
                <a:rect l="l" t="t" r="r" b="b"/>
                <a:pathLst>
                  <a:path w="4095065" h="909675">
                    <a:moveTo>
                      <a:pt x="0" y="0"/>
                    </a:moveTo>
                    <a:lnTo>
                      <a:pt x="4095065" y="0"/>
                    </a:lnTo>
                    <a:lnTo>
                      <a:pt x="4095065" y="909675"/>
                    </a:lnTo>
                    <a:lnTo>
                      <a:pt x="0" y="909675"/>
                    </a:lnTo>
                    <a:close/>
                  </a:path>
                </a:pathLst>
              </a:custGeom>
            </p:spPr>
          </p:pic>
        </p:grpSp>
        <p:grpSp>
          <p:nvGrpSpPr>
            <p:cNvPr id="2" name="Group 1">
              <a:extLst>
                <a:ext uri="{FF2B5EF4-FFF2-40B4-BE49-F238E27FC236}">
                  <a16:creationId xmlns:a16="http://schemas.microsoft.com/office/drawing/2014/main" id="{C6A72FD5-B3CB-4D7F-8642-AD1B2BE936F6}"/>
                </a:ext>
              </a:extLst>
            </p:cNvPr>
            <p:cNvGrpSpPr/>
            <p:nvPr/>
          </p:nvGrpSpPr>
          <p:grpSpPr>
            <a:xfrm>
              <a:off x="401564" y="4237908"/>
              <a:ext cx="5743239" cy="2345249"/>
              <a:chOff x="411089" y="4191148"/>
              <a:chExt cx="5743239" cy="2345249"/>
            </a:xfrm>
          </p:grpSpPr>
          <p:pic>
            <p:nvPicPr>
              <p:cNvPr id="66" name="Picture 65">
                <a:extLst>
                  <a:ext uri="{FF2B5EF4-FFF2-40B4-BE49-F238E27FC236}">
                    <a16:creationId xmlns:a16="http://schemas.microsoft.com/office/drawing/2014/main" id="{22BFEC5D-EDEB-4EE8-8037-3E3F984559B3}"/>
                  </a:ext>
                </a:extLst>
              </p:cNvPr>
              <p:cNvPicPr>
                <a:picLocks noChangeAspect="1"/>
              </p:cNvPicPr>
              <p:nvPr/>
            </p:nvPicPr>
            <p:blipFill rotWithShape="1">
              <a:blip r:embed="rId4">
                <a:extLst>
                  <a:ext uri="{28A0092B-C50C-407E-A947-70E740481C1C}">
                    <a14:useLocalDpi xmlns:a14="http://schemas.microsoft.com/office/drawing/2010/main" val="0"/>
                  </a:ext>
                </a:extLst>
              </a:blip>
              <a:srcRect l="32768" t="9595" r="-1553" b="5072"/>
              <a:stretch/>
            </p:blipFill>
            <p:spPr>
              <a:xfrm>
                <a:off x="1779555" y="4191148"/>
                <a:ext cx="4374773" cy="2345249"/>
              </a:xfrm>
              <a:custGeom>
                <a:avLst/>
                <a:gdLst>
                  <a:gd name="connsiteX0" fmla="*/ 0 w 4095065"/>
                  <a:gd name="connsiteY0" fmla="*/ 0 h 909675"/>
                  <a:gd name="connsiteX1" fmla="*/ 4095065 w 4095065"/>
                  <a:gd name="connsiteY1" fmla="*/ 0 h 909675"/>
                  <a:gd name="connsiteX2" fmla="*/ 4095065 w 4095065"/>
                  <a:gd name="connsiteY2" fmla="*/ 909675 h 909675"/>
                  <a:gd name="connsiteX3" fmla="*/ 0 w 4095065"/>
                  <a:gd name="connsiteY3" fmla="*/ 909675 h 909675"/>
                </a:gdLst>
                <a:ahLst/>
                <a:cxnLst>
                  <a:cxn ang="0">
                    <a:pos x="connsiteX0" y="connsiteY0"/>
                  </a:cxn>
                  <a:cxn ang="0">
                    <a:pos x="connsiteX1" y="connsiteY1"/>
                  </a:cxn>
                  <a:cxn ang="0">
                    <a:pos x="connsiteX2" y="connsiteY2"/>
                  </a:cxn>
                  <a:cxn ang="0">
                    <a:pos x="connsiteX3" y="connsiteY3"/>
                  </a:cxn>
                </a:cxnLst>
                <a:rect l="l" t="t" r="r" b="b"/>
                <a:pathLst>
                  <a:path w="4095065" h="909675">
                    <a:moveTo>
                      <a:pt x="0" y="0"/>
                    </a:moveTo>
                    <a:lnTo>
                      <a:pt x="4095065" y="0"/>
                    </a:lnTo>
                    <a:lnTo>
                      <a:pt x="4095065" y="909675"/>
                    </a:lnTo>
                    <a:lnTo>
                      <a:pt x="0" y="909675"/>
                    </a:lnTo>
                    <a:close/>
                  </a:path>
                </a:pathLst>
              </a:custGeom>
            </p:spPr>
          </p:pic>
          <p:pic>
            <p:nvPicPr>
              <p:cNvPr id="74" name="Picture 73">
                <a:extLst>
                  <a:ext uri="{FF2B5EF4-FFF2-40B4-BE49-F238E27FC236}">
                    <a16:creationId xmlns:a16="http://schemas.microsoft.com/office/drawing/2014/main" id="{C809BBA1-2476-435D-9D8F-C8B938E8EE1D}"/>
                  </a:ext>
                </a:extLst>
              </p:cNvPr>
              <p:cNvPicPr>
                <a:picLocks noChangeAspect="1"/>
              </p:cNvPicPr>
              <p:nvPr/>
            </p:nvPicPr>
            <p:blipFill rotWithShape="1">
              <a:blip r:embed="rId4">
                <a:extLst>
                  <a:ext uri="{28A0092B-C50C-407E-A947-70E740481C1C}">
                    <a14:useLocalDpi xmlns:a14="http://schemas.microsoft.com/office/drawing/2010/main" val="0"/>
                  </a:ext>
                </a:extLst>
              </a:blip>
              <a:srcRect l="3159" t="3031" r="67137" b="28821"/>
              <a:stretch/>
            </p:blipFill>
            <p:spPr>
              <a:xfrm>
                <a:off x="411089" y="4298666"/>
                <a:ext cx="1425082" cy="1412811"/>
              </a:xfrm>
              <a:custGeom>
                <a:avLst/>
                <a:gdLst>
                  <a:gd name="connsiteX0" fmla="*/ 0 w 917575"/>
                  <a:gd name="connsiteY0" fmla="*/ 0 h 909675"/>
                  <a:gd name="connsiteX1" fmla="*/ 917575 w 917575"/>
                  <a:gd name="connsiteY1" fmla="*/ 0 h 909675"/>
                  <a:gd name="connsiteX2" fmla="*/ 917575 w 917575"/>
                  <a:gd name="connsiteY2" fmla="*/ 909675 h 909675"/>
                  <a:gd name="connsiteX3" fmla="*/ 0 w 917575"/>
                  <a:gd name="connsiteY3" fmla="*/ 909675 h 909675"/>
                </a:gdLst>
                <a:ahLst/>
                <a:cxnLst>
                  <a:cxn ang="0">
                    <a:pos x="connsiteX0" y="connsiteY0"/>
                  </a:cxn>
                  <a:cxn ang="0">
                    <a:pos x="connsiteX1" y="connsiteY1"/>
                  </a:cxn>
                  <a:cxn ang="0">
                    <a:pos x="connsiteX2" y="connsiteY2"/>
                  </a:cxn>
                  <a:cxn ang="0">
                    <a:pos x="connsiteX3" y="connsiteY3"/>
                  </a:cxn>
                </a:cxnLst>
                <a:rect l="l" t="t" r="r" b="b"/>
                <a:pathLst>
                  <a:path w="917575" h="909675">
                    <a:moveTo>
                      <a:pt x="0" y="0"/>
                    </a:moveTo>
                    <a:lnTo>
                      <a:pt x="917575" y="0"/>
                    </a:lnTo>
                    <a:lnTo>
                      <a:pt x="917575" y="909675"/>
                    </a:lnTo>
                    <a:lnTo>
                      <a:pt x="0" y="909675"/>
                    </a:lnTo>
                    <a:close/>
                  </a:path>
                </a:pathLst>
              </a:custGeom>
            </p:spPr>
          </p:pic>
        </p:grpSp>
        <p:cxnSp>
          <p:nvCxnSpPr>
            <p:cNvPr id="80" name="Straight Connector 79">
              <a:extLst>
                <a:ext uri="{FF2B5EF4-FFF2-40B4-BE49-F238E27FC236}">
                  <a16:creationId xmlns:a16="http://schemas.microsoft.com/office/drawing/2014/main" id="{51050D9D-4058-4D45-A51D-AB2BBB5F8A79}"/>
                </a:ext>
              </a:extLst>
            </p:cNvPr>
            <p:cNvCxnSpPr>
              <a:cxnSpLocks/>
            </p:cNvCxnSpPr>
            <p:nvPr/>
          </p:nvCxnSpPr>
          <p:spPr>
            <a:xfrm>
              <a:off x="371248" y="4057925"/>
              <a:ext cx="57901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1D2AF1F-4132-440F-9D32-9AF207CE1448}"/>
                </a:ext>
              </a:extLst>
            </p:cNvPr>
            <p:cNvCxnSpPr>
              <a:cxnSpLocks/>
            </p:cNvCxnSpPr>
            <p:nvPr/>
          </p:nvCxnSpPr>
          <p:spPr>
            <a:xfrm>
              <a:off x="371248" y="2076284"/>
              <a:ext cx="57901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2" name="Group 91">
            <a:extLst>
              <a:ext uri="{FF2B5EF4-FFF2-40B4-BE49-F238E27FC236}">
                <a16:creationId xmlns:a16="http://schemas.microsoft.com/office/drawing/2014/main" id="{56FB6ED9-4944-4C39-B3F1-D940C9ED2E39}"/>
              </a:ext>
            </a:extLst>
          </p:cNvPr>
          <p:cNvGrpSpPr/>
          <p:nvPr/>
        </p:nvGrpSpPr>
        <p:grpSpPr>
          <a:xfrm>
            <a:off x="10928712" y="6378850"/>
            <a:ext cx="947290" cy="270982"/>
            <a:chOff x="4103688" y="-2378075"/>
            <a:chExt cx="1309687" cy="374650"/>
          </a:xfrm>
          <a:solidFill>
            <a:srgbClr val="468DC3"/>
          </a:solidFill>
        </p:grpSpPr>
        <p:sp>
          <p:nvSpPr>
            <p:cNvPr id="93" name="Freeform 254">
              <a:extLst>
                <a:ext uri="{FF2B5EF4-FFF2-40B4-BE49-F238E27FC236}">
                  <a16:creationId xmlns:a16="http://schemas.microsoft.com/office/drawing/2014/main" id="{73820BC4-C177-49E8-B574-9F605AACCC1D}"/>
                </a:ext>
              </a:extLst>
            </p:cNvPr>
            <p:cNvSpPr>
              <a:spLocks/>
            </p:cNvSpPr>
            <p:nvPr/>
          </p:nvSpPr>
          <p:spPr bwMode="auto">
            <a:xfrm>
              <a:off x="4103688" y="-2374900"/>
              <a:ext cx="182562" cy="288925"/>
            </a:xfrm>
            <a:custGeom>
              <a:avLst/>
              <a:gdLst>
                <a:gd name="T0" fmla="*/ 43 w 61"/>
                <a:gd name="T1" fmla="*/ 47 h 95"/>
                <a:gd name="T2" fmla="*/ 30 w 61"/>
                <a:gd name="T3" fmla="*/ 55 h 95"/>
                <a:gd name="T4" fmla="*/ 11 w 61"/>
                <a:gd name="T5" fmla="*/ 83 h 95"/>
                <a:gd name="T6" fmla="*/ 11 w 61"/>
                <a:gd name="T7" fmla="*/ 85 h 95"/>
                <a:gd name="T8" fmla="*/ 57 w 61"/>
                <a:gd name="T9" fmla="*/ 85 h 95"/>
                <a:gd name="T10" fmla="*/ 60 w 61"/>
                <a:gd name="T11" fmla="*/ 88 h 95"/>
                <a:gd name="T12" fmla="*/ 60 w 61"/>
                <a:gd name="T13" fmla="*/ 93 h 95"/>
                <a:gd name="T14" fmla="*/ 57 w 61"/>
                <a:gd name="T15" fmla="*/ 95 h 95"/>
                <a:gd name="T16" fmla="*/ 3 w 61"/>
                <a:gd name="T17" fmla="*/ 95 h 95"/>
                <a:gd name="T18" fmla="*/ 0 w 61"/>
                <a:gd name="T19" fmla="*/ 93 h 95"/>
                <a:gd name="T20" fmla="*/ 0 w 61"/>
                <a:gd name="T21" fmla="*/ 83 h 95"/>
                <a:gd name="T22" fmla="*/ 21 w 61"/>
                <a:gd name="T23" fmla="*/ 49 h 95"/>
                <a:gd name="T24" fmla="*/ 35 w 61"/>
                <a:gd name="T25" fmla="*/ 40 h 95"/>
                <a:gd name="T26" fmla="*/ 49 w 61"/>
                <a:gd name="T27" fmla="*/ 22 h 95"/>
                <a:gd name="T28" fmla="*/ 28 w 61"/>
                <a:gd name="T29" fmla="*/ 9 h 95"/>
                <a:gd name="T30" fmla="*/ 4 w 61"/>
                <a:gd name="T31" fmla="*/ 11 h 95"/>
                <a:gd name="T32" fmla="*/ 3 w 61"/>
                <a:gd name="T33" fmla="*/ 11 h 95"/>
                <a:gd name="T34" fmla="*/ 1 w 61"/>
                <a:gd name="T35" fmla="*/ 9 h 95"/>
                <a:gd name="T36" fmla="*/ 1 w 61"/>
                <a:gd name="T37" fmla="*/ 4 h 95"/>
                <a:gd name="T38" fmla="*/ 4 w 61"/>
                <a:gd name="T39" fmla="*/ 2 h 95"/>
                <a:gd name="T40" fmla="*/ 28 w 61"/>
                <a:gd name="T41" fmla="*/ 0 h 95"/>
                <a:gd name="T42" fmla="*/ 61 w 61"/>
                <a:gd name="T43" fmla="*/ 22 h 95"/>
                <a:gd name="T44" fmla="*/ 43 w 61"/>
                <a:gd name="T45" fmla="*/ 4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95">
                  <a:moveTo>
                    <a:pt x="43" y="47"/>
                  </a:moveTo>
                  <a:cubicBezTo>
                    <a:pt x="30" y="55"/>
                    <a:pt x="30" y="55"/>
                    <a:pt x="30" y="55"/>
                  </a:cubicBezTo>
                  <a:cubicBezTo>
                    <a:pt x="15" y="65"/>
                    <a:pt x="11" y="72"/>
                    <a:pt x="11" y="83"/>
                  </a:cubicBezTo>
                  <a:cubicBezTo>
                    <a:pt x="11" y="85"/>
                    <a:pt x="11" y="85"/>
                    <a:pt x="11" y="85"/>
                  </a:cubicBezTo>
                  <a:cubicBezTo>
                    <a:pt x="57" y="85"/>
                    <a:pt x="57" y="85"/>
                    <a:pt x="57" y="85"/>
                  </a:cubicBezTo>
                  <a:cubicBezTo>
                    <a:pt x="59" y="85"/>
                    <a:pt x="60" y="86"/>
                    <a:pt x="60" y="88"/>
                  </a:cubicBezTo>
                  <a:cubicBezTo>
                    <a:pt x="60" y="93"/>
                    <a:pt x="60" y="93"/>
                    <a:pt x="60" y="93"/>
                  </a:cubicBezTo>
                  <a:cubicBezTo>
                    <a:pt x="60" y="95"/>
                    <a:pt x="59" y="95"/>
                    <a:pt x="57" y="95"/>
                  </a:cubicBezTo>
                  <a:cubicBezTo>
                    <a:pt x="3" y="95"/>
                    <a:pt x="3" y="95"/>
                    <a:pt x="3" y="95"/>
                  </a:cubicBezTo>
                  <a:cubicBezTo>
                    <a:pt x="1" y="95"/>
                    <a:pt x="0" y="94"/>
                    <a:pt x="0" y="93"/>
                  </a:cubicBezTo>
                  <a:cubicBezTo>
                    <a:pt x="0" y="83"/>
                    <a:pt x="0" y="83"/>
                    <a:pt x="0" y="83"/>
                  </a:cubicBezTo>
                  <a:cubicBezTo>
                    <a:pt x="0" y="69"/>
                    <a:pt x="6" y="58"/>
                    <a:pt x="21" y="49"/>
                  </a:cubicBezTo>
                  <a:cubicBezTo>
                    <a:pt x="35" y="40"/>
                    <a:pt x="35" y="40"/>
                    <a:pt x="35" y="40"/>
                  </a:cubicBezTo>
                  <a:cubicBezTo>
                    <a:pt x="46" y="33"/>
                    <a:pt x="49" y="30"/>
                    <a:pt x="49" y="22"/>
                  </a:cubicBezTo>
                  <a:cubicBezTo>
                    <a:pt x="49" y="13"/>
                    <a:pt x="43" y="9"/>
                    <a:pt x="28" y="9"/>
                  </a:cubicBezTo>
                  <a:cubicBezTo>
                    <a:pt x="21" y="9"/>
                    <a:pt x="12" y="10"/>
                    <a:pt x="4" y="11"/>
                  </a:cubicBezTo>
                  <a:cubicBezTo>
                    <a:pt x="4" y="11"/>
                    <a:pt x="4" y="11"/>
                    <a:pt x="3" y="11"/>
                  </a:cubicBezTo>
                  <a:cubicBezTo>
                    <a:pt x="2" y="11"/>
                    <a:pt x="1" y="10"/>
                    <a:pt x="1" y="9"/>
                  </a:cubicBezTo>
                  <a:cubicBezTo>
                    <a:pt x="1" y="4"/>
                    <a:pt x="1" y="4"/>
                    <a:pt x="1" y="4"/>
                  </a:cubicBezTo>
                  <a:cubicBezTo>
                    <a:pt x="1" y="3"/>
                    <a:pt x="3" y="2"/>
                    <a:pt x="4" y="2"/>
                  </a:cubicBezTo>
                  <a:cubicBezTo>
                    <a:pt x="11" y="0"/>
                    <a:pt x="20" y="0"/>
                    <a:pt x="28" y="0"/>
                  </a:cubicBezTo>
                  <a:cubicBezTo>
                    <a:pt x="51" y="0"/>
                    <a:pt x="61" y="7"/>
                    <a:pt x="61" y="22"/>
                  </a:cubicBezTo>
                  <a:cubicBezTo>
                    <a:pt x="61" y="33"/>
                    <a:pt x="56" y="39"/>
                    <a:pt x="43"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255">
              <a:extLst>
                <a:ext uri="{FF2B5EF4-FFF2-40B4-BE49-F238E27FC236}">
                  <a16:creationId xmlns:a16="http://schemas.microsoft.com/office/drawing/2014/main" id="{137DFC2F-F31C-415D-BC34-733E075AE5DE}"/>
                </a:ext>
              </a:extLst>
            </p:cNvPr>
            <p:cNvSpPr>
              <a:spLocks noEditPoints="1"/>
            </p:cNvSpPr>
            <p:nvPr/>
          </p:nvSpPr>
          <p:spPr bwMode="auto">
            <a:xfrm>
              <a:off x="4208463" y="-2308225"/>
              <a:ext cx="211137" cy="304800"/>
            </a:xfrm>
            <a:custGeom>
              <a:avLst/>
              <a:gdLst>
                <a:gd name="T0" fmla="*/ 68 w 70"/>
                <a:gd name="T1" fmla="*/ 74 h 100"/>
                <a:gd name="T2" fmla="*/ 56 w 70"/>
                <a:gd name="T3" fmla="*/ 74 h 100"/>
                <a:gd name="T4" fmla="*/ 56 w 70"/>
                <a:gd name="T5" fmla="*/ 98 h 100"/>
                <a:gd name="T6" fmla="*/ 54 w 70"/>
                <a:gd name="T7" fmla="*/ 100 h 100"/>
                <a:gd name="T8" fmla="*/ 46 w 70"/>
                <a:gd name="T9" fmla="*/ 100 h 100"/>
                <a:gd name="T10" fmla="*/ 44 w 70"/>
                <a:gd name="T11" fmla="*/ 98 h 100"/>
                <a:gd name="T12" fmla="*/ 44 w 70"/>
                <a:gd name="T13" fmla="*/ 74 h 100"/>
                <a:gd name="T14" fmla="*/ 5 w 70"/>
                <a:gd name="T15" fmla="*/ 74 h 100"/>
                <a:gd name="T16" fmla="*/ 0 w 70"/>
                <a:gd name="T17" fmla="*/ 68 h 100"/>
                <a:gd name="T18" fmla="*/ 0 w 70"/>
                <a:gd name="T19" fmla="*/ 63 h 100"/>
                <a:gd name="T20" fmla="*/ 1 w 70"/>
                <a:gd name="T21" fmla="*/ 58 h 100"/>
                <a:gd name="T22" fmla="*/ 41 w 70"/>
                <a:gd name="T23" fmla="*/ 2 h 100"/>
                <a:gd name="T24" fmla="*/ 45 w 70"/>
                <a:gd name="T25" fmla="*/ 0 h 100"/>
                <a:gd name="T26" fmla="*/ 52 w 70"/>
                <a:gd name="T27" fmla="*/ 0 h 100"/>
                <a:gd name="T28" fmla="*/ 56 w 70"/>
                <a:gd name="T29" fmla="*/ 3 h 100"/>
                <a:gd name="T30" fmla="*/ 56 w 70"/>
                <a:gd name="T31" fmla="*/ 63 h 100"/>
                <a:gd name="T32" fmla="*/ 68 w 70"/>
                <a:gd name="T33" fmla="*/ 63 h 100"/>
                <a:gd name="T34" fmla="*/ 70 w 70"/>
                <a:gd name="T35" fmla="*/ 66 h 100"/>
                <a:gd name="T36" fmla="*/ 70 w 70"/>
                <a:gd name="T37" fmla="*/ 71 h 100"/>
                <a:gd name="T38" fmla="*/ 68 w 70"/>
                <a:gd name="T39" fmla="*/ 74 h 100"/>
                <a:gd name="T40" fmla="*/ 44 w 70"/>
                <a:gd name="T41" fmla="*/ 17 h 100"/>
                <a:gd name="T42" fmla="*/ 43 w 70"/>
                <a:gd name="T43" fmla="*/ 17 h 100"/>
                <a:gd name="T44" fmla="*/ 43 w 70"/>
                <a:gd name="T45" fmla="*/ 17 h 100"/>
                <a:gd name="T46" fmla="*/ 42 w 70"/>
                <a:gd name="T47" fmla="*/ 17 h 100"/>
                <a:gd name="T48" fmla="*/ 11 w 70"/>
                <a:gd name="T49" fmla="*/ 61 h 100"/>
                <a:gd name="T50" fmla="*/ 11 w 70"/>
                <a:gd name="T51" fmla="*/ 63 h 100"/>
                <a:gd name="T52" fmla="*/ 12 w 70"/>
                <a:gd name="T53" fmla="*/ 63 h 100"/>
                <a:gd name="T54" fmla="*/ 44 w 70"/>
                <a:gd name="T55" fmla="*/ 63 h 100"/>
                <a:gd name="T56" fmla="*/ 44 w 70"/>
                <a:gd name="T57" fmla="*/ 1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100">
                  <a:moveTo>
                    <a:pt x="68" y="74"/>
                  </a:moveTo>
                  <a:cubicBezTo>
                    <a:pt x="56" y="74"/>
                    <a:pt x="56" y="74"/>
                    <a:pt x="56" y="74"/>
                  </a:cubicBezTo>
                  <a:cubicBezTo>
                    <a:pt x="56" y="98"/>
                    <a:pt x="56" y="98"/>
                    <a:pt x="56" y="98"/>
                  </a:cubicBezTo>
                  <a:cubicBezTo>
                    <a:pt x="56" y="99"/>
                    <a:pt x="55" y="100"/>
                    <a:pt x="54" y="100"/>
                  </a:cubicBezTo>
                  <a:cubicBezTo>
                    <a:pt x="46" y="100"/>
                    <a:pt x="46" y="100"/>
                    <a:pt x="46" y="100"/>
                  </a:cubicBezTo>
                  <a:cubicBezTo>
                    <a:pt x="44" y="100"/>
                    <a:pt x="44" y="99"/>
                    <a:pt x="44" y="98"/>
                  </a:cubicBezTo>
                  <a:cubicBezTo>
                    <a:pt x="44" y="74"/>
                    <a:pt x="44" y="74"/>
                    <a:pt x="44" y="74"/>
                  </a:cubicBezTo>
                  <a:cubicBezTo>
                    <a:pt x="5" y="74"/>
                    <a:pt x="5" y="74"/>
                    <a:pt x="5" y="74"/>
                  </a:cubicBezTo>
                  <a:cubicBezTo>
                    <a:pt x="1" y="74"/>
                    <a:pt x="0" y="72"/>
                    <a:pt x="0" y="68"/>
                  </a:cubicBezTo>
                  <a:cubicBezTo>
                    <a:pt x="0" y="63"/>
                    <a:pt x="0" y="63"/>
                    <a:pt x="0" y="63"/>
                  </a:cubicBezTo>
                  <a:cubicBezTo>
                    <a:pt x="0" y="61"/>
                    <a:pt x="0" y="60"/>
                    <a:pt x="1" y="58"/>
                  </a:cubicBezTo>
                  <a:cubicBezTo>
                    <a:pt x="41" y="2"/>
                    <a:pt x="41" y="2"/>
                    <a:pt x="41" y="2"/>
                  </a:cubicBezTo>
                  <a:cubicBezTo>
                    <a:pt x="41" y="1"/>
                    <a:pt x="42" y="0"/>
                    <a:pt x="45" y="0"/>
                  </a:cubicBezTo>
                  <a:cubicBezTo>
                    <a:pt x="52" y="0"/>
                    <a:pt x="52" y="0"/>
                    <a:pt x="52" y="0"/>
                  </a:cubicBezTo>
                  <a:cubicBezTo>
                    <a:pt x="55" y="0"/>
                    <a:pt x="56" y="1"/>
                    <a:pt x="56" y="3"/>
                  </a:cubicBezTo>
                  <a:cubicBezTo>
                    <a:pt x="56" y="63"/>
                    <a:pt x="56" y="63"/>
                    <a:pt x="56" y="63"/>
                  </a:cubicBezTo>
                  <a:cubicBezTo>
                    <a:pt x="68" y="63"/>
                    <a:pt x="68" y="63"/>
                    <a:pt x="68" y="63"/>
                  </a:cubicBezTo>
                  <a:cubicBezTo>
                    <a:pt x="69" y="63"/>
                    <a:pt x="70" y="64"/>
                    <a:pt x="70" y="66"/>
                  </a:cubicBezTo>
                  <a:cubicBezTo>
                    <a:pt x="70" y="71"/>
                    <a:pt x="70" y="71"/>
                    <a:pt x="70" y="71"/>
                  </a:cubicBezTo>
                  <a:cubicBezTo>
                    <a:pt x="70" y="73"/>
                    <a:pt x="69" y="74"/>
                    <a:pt x="68" y="74"/>
                  </a:cubicBezTo>
                  <a:close/>
                  <a:moveTo>
                    <a:pt x="44" y="17"/>
                  </a:moveTo>
                  <a:cubicBezTo>
                    <a:pt x="44" y="17"/>
                    <a:pt x="44" y="17"/>
                    <a:pt x="43" y="17"/>
                  </a:cubicBezTo>
                  <a:cubicBezTo>
                    <a:pt x="43" y="17"/>
                    <a:pt x="43" y="17"/>
                    <a:pt x="43" y="17"/>
                  </a:cubicBezTo>
                  <a:cubicBezTo>
                    <a:pt x="43" y="17"/>
                    <a:pt x="42" y="17"/>
                    <a:pt x="42" y="17"/>
                  </a:cubicBezTo>
                  <a:cubicBezTo>
                    <a:pt x="11" y="61"/>
                    <a:pt x="11" y="61"/>
                    <a:pt x="11" y="61"/>
                  </a:cubicBezTo>
                  <a:cubicBezTo>
                    <a:pt x="11" y="62"/>
                    <a:pt x="11" y="62"/>
                    <a:pt x="11" y="63"/>
                  </a:cubicBezTo>
                  <a:cubicBezTo>
                    <a:pt x="11" y="63"/>
                    <a:pt x="11" y="63"/>
                    <a:pt x="12" y="63"/>
                  </a:cubicBezTo>
                  <a:cubicBezTo>
                    <a:pt x="44" y="63"/>
                    <a:pt x="44" y="63"/>
                    <a:pt x="44" y="63"/>
                  </a:cubicBezTo>
                  <a:lnTo>
                    <a:pt x="4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256">
              <a:extLst>
                <a:ext uri="{FF2B5EF4-FFF2-40B4-BE49-F238E27FC236}">
                  <a16:creationId xmlns:a16="http://schemas.microsoft.com/office/drawing/2014/main" id="{2F17AE13-EE80-4D63-86B9-BDDD46D74B7C}"/>
                </a:ext>
              </a:extLst>
            </p:cNvPr>
            <p:cNvSpPr>
              <a:spLocks/>
            </p:cNvSpPr>
            <p:nvPr/>
          </p:nvSpPr>
          <p:spPr bwMode="auto">
            <a:xfrm>
              <a:off x="4645025" y="-2374900"/>
              <a:ext cx="34925" cy="292100"/>
            </a:xfrm>
            <a:custGeom>
              <a:avLst/>
              <a:gdLst>
                <a:gd name="T0" fmla="*/ 11 w 12"/>
                <a:gd name="T1" fmla="*/ 95 h 96"/>
                <a:gd name="T2" fmla="*/ 10 w 12"/>
                <a:gd name="T3" fmla="*/ 96 h 96"/>
                <a:gd name="T4" fmla="*/ 3 w 12"/>
                <a:gd name="T5" fmla="*/ 96 h 96"/>
                <a:gd name="T6" fmla="*/ 1 w 12"/>
                <a:gd name="T7" fmla="*/ 95 h 96"/>
                <a:gd name="T8" fmla="*/ 0 w 12"/>
                <a:gd name="T9" fmla="*/ 93 h 96"/>
                <a:gd name="T10" fmla="*/ 0 w 12"/>
                <a:gd name="T11" fmla="*/ 2 h 96"/>
                <a:gd name="T12" fmla="*/ 1 w 12"/>
                <a:gd name="T13" fmla="*/ 1 h 96"/>
                <a:gd name="T14" fmla="*/ 3 w 12"/>
                <a:gd name="T15" fmla="*/ 0 h 96"/>
                <a:gd name="T16" fmla="*/ 10 w 12"/>
                <a:gd name="T17" fmla="*/ 0 h 96"/>
                <a:gd name="T18" fmla="*/ 11 w 12"/>
                <a:gd name="T19" fmla="*/ 1 h 96"/>
                <a:gd name="T20" fmla="*/ 12 w 12"/>
                <a:gd name="T21" fmla="*/ 2 h 96"/>
                <a:gd name="T22" fmla="*/ 12 w 12"/>
                <a:gd name="T23" fmla="*/ 93 h 96"/>
                <a:gd name="T24" fmla="*/ 11 w 12"/>
                <a:gd name="T25" fmla="*/ 9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96">
                  <a:moveTo>
                    <a:pt x="11" y="95"/>
                  </a:moveTo>
                  <a:cubicBezTo>
                    <a:pt x="11" y="95"/>
                    <a:pt x="10" y="96"/>
                    <a:pt x="10" y="96"/>
                  </a:cubicBezTo>
                  <a:cubicBezTo>
                    <a:pt x="3" y="96"/>
                    <a:pt x="3" y="96"/>
                    <a:pt x="3" y="96"/>
                  </a:cubicBezTo>
                  <a:cubicBezTo>
                    <a:pt x="2" y="96"/>
                    <a:pt x="1" y="95"/>
                    <a:pt x="1" y="95"/>
                  </a:cubicBezTo>
                  <a:cubicBezTo>
                    <a:pt x="0" y="94"/>
                    <a:pt x="0" y="94"/>
                    <a:pt x="0" y="93"/>
                  </a:cubicBezTo>
                  <a:cubicBezTo>
                    <a:pt x="0" y="2"/>
                    <a:pt x="0" y="2"/>
                    <a:pt x="0" y="2"/>
                  </a:cubicBezTo>
                  <a:cubicBezTo>
                    <a:pt x="0" y="2"/>
                    <a:pt x="0" y="1"/>
                    <a:pt x="1" y="1"/>
                  </a:cubicBezTo>
                  <a:cubicBezTo>
                    <a:pt x="1" y="0"/>
                    <a:pt x="2" y="0"/>
                    <a:pt x="3" y="0"/>
                  </a:cubicBezTo>
                  <a:cubicBezTo>
                    <a:pt x="10" y="0"/>
                    <a:pt x="10" y="0"/>
                    <a:pt x="10" y="0"/>
                  </a:cubicBezTo>
                  <a:cubicBezTo>
                    <a:pt x="10" y="0"/>
                    <a:pt x="11" y="0"/>
                    <a:pt x="11" y="1"/>
                  </a:cubicBezTo>
                  <a:cubicBezTo>
                    <a:pt x="12" y="1"/>
                    <a:pt x="12" y="2"/>
                    <a:pt x="12" y="2"/>
                  </a:cubicBezTo>
                  <a:cubicBezTo>
                    <a:pt x="12" y="93"/>
                    <a:pt x="12" y="93"/>
                    <a:pt x="12" y="93"/>
                  </a:cubicBezTo>
                  <a:cubicBezTo>
                    <a:pt x="12" y="94"/>
                    <a:pt x="12" y="94"/>
                    <a:pt x="11"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257">
              <a:extLst>
                <a:ext uri="{FF2B5EF4-FFF2-40B4-BE49-F238E27FC236}">
                  <a16:creationId xmlns:a16="http://schemas.microsoft.com/office/drawing/2014/main" id="{A1B8A2FB-8732-414D-A4E3-094F84A12012}"/>
                </a:ext>
              </a:extLst>
            </p:cNvPr>
            <p:cNvSpPr>
              <a:spLocks noEditPoints="1"/>
            </p:cNvSpPr>
            <p:nvPr/>
          </p:nvSpPr>
          <p:spPr bwMode="auto">
            <a:xfrm>
              <a:off x="4743450" y="-2378075"/>
              <a:ext cx="36512" cy="295275"/>
            </a:xfrm>
            <a:custGeom>
              <a:avLst/>
              <a:gdLst>
                <a:gd name="T0" fmla="*/ 11 w 12"/>
                <a:gd name="T1" fmla="*/ 15 h 97"/>
                <a:gd name="T2" fmla="*/ 9 w 12"/>
                <a:gd name="T3" fmla="*/ 15 h 97"/>
                <a:gd name="T4" fmla="*/ 3 w 12"/>
                <a:gd name="T5" fmla="*/ 15 h 97"/>
                <a:gd name="T6" fmla="*/ 1 w 12"/>
                <a:gd name="T7" fmla="*/ 15 h 97"/>
                <a:gd name="T8" fmla="*/ 0 w 12"/>
                <a:gd name="T9" fmla="*/ 13 h 97"/>
                <a:gd name="T10" fmla="*/ 0 w 12"/>
                <a:gd name="T11" fmla="*/ 3 h 97"/>
                <a:gd name="T12" fmla="*/ 1 w 12"/>
                <a:gd name="T13" fmla="*/ 1 h 97"/>
                <a:gd name="T14" fmla="*/ 3 w 12"/>
                <a:gd name="T15" fmla="*/ 0 h 97"/>
                <a:gd name="T16" fmla="*/ 9 w 12"/>
                <a:gd name="T17" fmla="*/ 0 h 97"/>
                <a:gd name="T18" fmla="*/ 11 w 12"/>
                <a:gd name="T19" fmla="*/ 1 h 97"/>
                <a:gd name="T20" fmla="*/ 12 w 12"/>
                <a:gd name="T21" fmla="*/ 3 h 97"/>
                <a:gd name="T22" fmla="*/ 12 w 12"/>
                <a:gd name="T23" fmla="*/ 13 h 97"/>
                <a:gd name="T24" fmla="*/ 11 w 12"/>
                <a:gd name="T25" fmla="*/ 15 h 97"/>
                <a:gd name="T26" fmla="*/ 11 w 12"/>
                <a:gd name="T27" fmla="*/ 96 h 97"/>
                <a:gd name="T28" fmla="*/ 9 w 12"/>
                <a:gd name="T29" fmla="*/ 97 h 97"/>
                <a:gd name="T30" fmla="*/ 3 w 12"/>
                <a:gd name="T31" fmla="*/ 97 h 97"/>
                <a:gd name="T32" fmla="*/ 1 w 12"/>
                <a:gd name="T33" fmla="*/ 96 h 97"/>
                <a:gd name="T34" fmla="*/ 0 w 12"/>
                <a:gd name="T35" fmla="*/ 94 h 97"/>
                <a:gd name="T36" fmla="*/ 0 w 12"/>
                <a:gd name="T37" fmla="*/ 29 h 97"/>
                <a:gd name="T38" fmla="*/ 1 w 12"/>
                <a:gd name="T39" fmla="*/ 27 h 97"/>
                <a:gd name="T40" fmla="*/ 3 w 12"/>
                <a:gd name="T41" fmla="*/ 27 h 97"/>
                <a:gd name="T42" fmla="*/ 9 w 12"/>
                <a:gd name="T43" fmla="*/ 27 h 97"/>
                <a:gd name="T44" fmla="*/ 11 w 12"/>
                <a:gd name="T45" fmla="*/ 27 h 97"/>
                <a:gd name="T46" fmla="*/ 12 w 12"/>
                <a:gd name="T47" fmla="*/ 29 h 97"/>
                <a:gd name="T48" fmla="*/ 12 w 12"/>
                <a:gd name="T49" fmla="*/ 94 h 97"/>
                <a:gd name="T50" fmla="*/ 11 w 12"/>
                <a:gd name="T51" fmla="*/ 9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97">
                  <a:moveTo>
                    <a:pt x="11" y="15"/>
                  </a:moveTo>
                  <a:cubicBezTo>
                    <a:pt x="11" y="15"/>
                    <a:pt x="10" y="15"/>
                    <a:pt x="9" y="15"/>
                  </a:cubicBezTo>
                  <a:cubicBezTo>
                    <a:pt x="3" y="15"/>
                    <a:pt x="3" y="15"/>
                    <a:pt x="3" y="15"/>
                  </a:cubicBezTo>
                  <a:cubicBezTo>
                    <a:pt x="2" y="15"/>
                    <a:pt x="1" y="15"/>
                    <a:pt x="1" y="15"/>
                  </a:cubicBezTo>
                  <a:cubicBezTo>
                    <a:pt x="0" y="14"/>
                    <a:pt x="0" y="14"/>
                    <a:pt x="0" y="13"/>
                  </a:cubicBezTo>
                  <a:cubicBezTo>
                    <a:pt x="0" y="3"/>
                    <a:pt x="0" y="3"/>
                    <a:pt x="0" y="3"/>
                  </a:cubicBezTo>
                  <a:cubicBezTo>
                    <a:pt x="0" y="2"/>
                    <a:pt x="0" y="1"/>
                    <a:pt x="1" y="1"/>
                  </a:cubicBezTo>
                  <a:cubicBezTo>
                    <a:pt x="1" y="0"/>
                    <a:pt x="2" y="0"/>
                    <a:pt x="3" y="0"/>
                  </a:cubicBezTo>
                  <a:cubicBezTo>
                    <a:pt x="9" y="0"/>
                    <a:pt x="9" y="0"/>
                    <a:pt x="9" y="0"/>
                  </a:cubicBezTo>
                  <a:cubicBezTo>
                    <a:pt x="10" y="0"/>
                    <a:pt x="11" y="0"/>
                    <a:pt x="11" y="1"/>
                  </a:cubicBezTo>
                  <a:cubicBezTo>
                    <a:pt x="12" y="1"/>
                    <a:pt x="12" y="2"/>
                    <a:pt x="12" y="3"/>
                  </a:cubicBezTo>
                  <a:cubicBezTo>
                    <a:pt x="12" y="13"/>
                    <a:pt x="12" y="13"/>
                    <a:pt x="12" y="13"/>
                  </a:cubicBezTo>
                  <a:cubicBezTo>
                    <a:pt x="12" y="14"/>
                    <a:pt x="12" y="14"/>
                    <a:pt x="11" y="15"/>
                  </a:cubicBezTo>
                  <a:close/>
                  <a:moveTo>
                    <a:pt x="11" y="96"/>
                  </a:moveTo>
                  <a:cubicBezTo>
                    <a:pt x="10" y="96"/>
                    <a:pt x="10" y="97"/>
                    <a:pt x="9" y="97"/>
                  </a:cubicBezTo>
                  <a:cubicBezTo>
                    <a:pt x="3" y="97"/>
                    <a:pt x="3" y="97"/>
                    <a:pt x="3" y="97"/>
                  </a:cubicBezTo>
                  <a:cubicBezTo>
                    <a:pt x="2" y="97"/>
                    <a:pt x="1" y="96"/>
                    <a:pt x="1" y="96"/>
                  </a:cubicBezTo>
                  <a:cubicBezTo>
                    <a:pt x="0" y="95"/>
                    <a:pt x="0" y="95"/>
                    <a:pt x="0" y="94"/>
                  </a:cubicBezTo>
                  <a:cubicBezTo>
                    <a:pt x="0" y="29"/>
                    <a:pt x="0" y="29"/>
                    <a:pt x="0" y="29"/>
                  </a:cubicBezTo>
                  <a:cubicBezTo>
                    <a:pt x="0" y="28"/>
                    <a:pt x="0" y="28"/>
                    <a:pt x="1" y="27"/>
                  </a:cubicBezTo>
                  <a:cubicBezTo>
                    <a:pt x="1" y="27"/>
                    <a:pt x="2" y="27"/>
                    <a:pt x="3" y="27"/>
                  </a:cubicBezTo>
                  <a:cubicBezTo>
                    <a:pt x="9" y="27"/>
                    <a:pt x="9" y="27"/>
                    <a:pt x="9" y="27"/>
                  </a:cubicBezTo>
                  <a:cubicBezTo>
                    <a:pt x="10" y="27"/>
                    <a:pt x="10" y="27"/>
                    <a:pt x="11" y="27"/>
                  </a:cubicBezTo>
                  <a:cubicBezTo>
                    <a:pt x="11" y="28"/>
                    <a:pt x="12" y="28"/>
                    <a:pt x="12" y="29"/>
                  </a:cubicBezTo>
                  <a:cubicBezTo>
                    <a:pt x="12" y="94"/>
                    <a:pt x="12" y="94"/>
                    <a:pt x="12" y="94"/>
                  </a:cubicBezTo>
                  <a:cubicBezTo>
                    <a:pt x="12" y="95"/>
                    <a:pt x="11" y="95"/>
                    <a:pt x="11"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258">
              <a:extLst>
                <a:ext uri="{FF2B5EF4-FFF2-40B4-BE49-F238E27FC236}">
                  <a16:creationId xmlns:a16="http://schemas.microsoft.com/office/drawing/2014/main" id="{5BE0B229-8A14-4FE7-ABC2-5C80BBE56024}"/>
                </a:ext>
              </a:extLst>
            </p:cNvPr>
            <p:cNvSpPr>
              <a:spLocks noEditPoints="1"/>
            </p:cNvSpPr>
            <p:nvPr/>
          </p:nvSpPr>
          <p:spPr bwMode="auto">
            <a:xfrm>
              <a:off x="4830763" y="-2374900"/>
              <a:ext cx="171450" cy="295275"/>
            </a:xfrm>
            <a:custGeom>
              <a:avLst/>
              <a:gdLst>
                <a:gd name="T0" fmla="*/ 56 w 57"/>
                <a:gd name="T1" fmla="*/ 93 h 97"/>
                <a:gd name="T2" fmla="*/ 54 w 57"/>
                <a:gd name="T3" fmla="*/ 94 h 97"/>
                <a:gd name="T4" fmla="*/ 41 w 57"/>
                <a:gd name="T5" fmla="*/ 96 h 97"/>
                <a:gd name="T6" fmla="*/ 29 w 57"/>
                <a:gd name="T7" fmla="*/ 97 h 97"/>
                <a:gd name="T8" fmla="*/ 16 w 57"/>
                <a:gd name="T9" fmla="*/ 94 h 97"/>
                <a:gd name="T10" fmla="*/ 7 w 57"/>
                <a:gd name="T11" fmla="*/ 88 h 97"/>
                <a:gd name="T12" fmla="*/ 2 w 57"/>
                <a:gd name="T13" fmla="*/ 78 h 97"/>
                <a:gd name="T14" fmla="*/ 0 w 57"/>
                <a:gd name="T15" fmla="*/ 65 h 97"/>
                <a:gd name="T16" fmla="*/ 0 w 57"/>
                <a:gd name="T17" fmla="*/ 56 h 97"/>
                <a:gd name="T18" fmla="*/ 7 w 57"/>
                <a:gd name="T19" fmla="*/ 33 h 97"/>
                <a:gd name="T20" fmla="*/ 29 w 57"/>
                <a:gd name="T21" fmla="*/ 25 h 97"/>
                <a:gd name="T22" fmla="*/ 37 w 57"/>
                <a:gd name="T23" fmla="*/ 25 h 97"/>
                <a:gd name="T24" fmla="*/ 45 w 57"/>
                <a:gd name="T25" fmla="*/ 26 h 97"/>
                <a:gd name="T26" fmla="*/ 45 w 57"/>
                <a:gd name="T27" fmla="*/ 2 h 97"/>
                <a:gd name="T28" fmla="*/ 46 w 57"/>
                <a:gd name="T29" fmla="*/ 1 h 97"/>
                <a:gd name="T30" fmla="*/ 47 w 57"/>
                <a:gd name="T31" fmla="*/ 0 h 97"/>
                <a:gd name="T32" fmla="*/ 54 w 57"/>
                <a:gd name="T33" fmla="*/ 0 h 97"/>
                <a:gd name="T34" fmla="*/ 56 w 57"/>
                <a:gd name="T35" fmla="*/ 1 h 97"/>
                <a:gd name="T36" fmla="*/ 57 w 57"/>
                <a:gd name="T37" fmla="*/ 2 h 97"/>
                <a:gd name="T38" fmla="*/ 57 w 57"/>
                <a:gd name="T39" fmla="*/ 91 h 97"/>
                <a:gd name="T40" fmla="*/ 56 w 57"/>
                <a:gd name="T41" fmla="*/ 93 h 97"/>
                <a:gd name="T42" fmla="*/ 45 w 57"/>
                <a:gd name="T43" fmla="*/ 35 h 97"/>
                <a:gd name="T44" fmla="*/ 37 w 57"/>
                <a:gd name="T45" fmla="*/ 35 h 97"/>
                <a:gd name="T46" fmla="*/ 29 w 57"/>
                <a:gd name="T47" fmla="*/ 35 h 97"/>
                <a:gd name="T48" fmla="*/ 16 w 57"/>
                <a:gd name="T49" fmla="*/ 40 h 97"/>
                <a:gd name="T50" fmla="*/ 12 w 57"/>
                <a:gd name="T51" fmla="*/ 56 h 97"/>
                <a:gd name="T52" fmla="*/ 12 w 57"/>
                <a:gd name="T53" fmla="*/ 65 h 97"/>
                <a:gd name="T54" fmla="*/ 16 w 57"/>
                <a:gd name="T55" fmla="*/ 81 h 97"/>
                <a:gd name="T56" fmla="*/ 29 w 57"/>
                <a:gd name="T57" fmla="*/ 87 h 97"/>
                <a:gd name="T58" fmla="*/ 37 w 57"/>
                <a:gd name="T59" fmla="*/ 86 h 97"/>
                <a:gd name="T60" fmla="*/ 45 w 57"/>
                <a:gd name="T61" fmla="*/ 86 h 97"/>
                <a:gd name="T62" fmla="*/ 45 w 57"/>
                <a:gd name="T63" fmla="*/ 3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97">
                  <a:moveTo>
                    <a:pt x="56" y="93"/>
                  </a:moveTo>
                  <a:cubicBezTo>
                    <a:pt x="56" y="94"/>
                    <a:pt x="55" y="94"/>
                    <a:pt x="54" y="94"/>
                  </a:cubicBezTo>
                  <a:cubicBezTo>
                    <a:pt x="50" y="95"/>
                    <a:pt x="46" y="96"/>
                    <a:pt x="41" y="96"/>
                  </a:cubicBezTo>
                  <a:cubicBezTo>
                    <a:pt x="37" y="96"/>
                    <a:pt x="33" y="97"/>
                    <a:pt x="29" y="97"/>
                  </a:cubicBezTo>
                  <a:cubicBezTo>
                    <a:pt x="24" y="97"/>
                    <a:pt x="20" y="96"/>
                    <a:pt x="16" y="94"/>
                  </a:cubicBezTo>
                  <a:cubicBezTo>
                    <a:pt x="13" y="93"/>
                    <a:pt x="10" y="91"/>
                    <a:pt x="7" y="88"/>
                  </a:cubicBezTo>
                  <a:cubicBezTo>
                    <a:pt x="5" y="85"/>
                    <a:pt x="3" y="82"/>
                    <a:pt x="2" y="78"/>
                  </a:cubicBezTo>
                  <a:cubicBezTo>
                    <a:pt x="1" y="74"/>
                    <a:pt x="0" y="70"/>
                    <a:pt x="0" y="65"/>
                  </a:cubicBezTo>
                  <a:cubicBezTo>
                    <a:pt x="0" y="56"/>
                    <a:pt x="0" y="56"/>
                    <a:pt x="0" y="56"/>
                  </a:cubicBezTo>
                  <a:cubicBezTo>
                    <a:pt x="0" y="46"/>
                    <a:pt x="3" y="38"/>
                    <a:pt x="7" y="33"/>
                  </a:cubicBezTo>
                  <a:cubicBezTo>
                    <a:pt x="12" y="27"/>
                    <a:pt x="19" y="25"/>
                    <a:pt x="29" y="25"/>
                  </a:cubicBezTo>
                  <a:cubicBezTo>
                    <a:pt x="31" y="25"/>
                    <a:pt x="34" y="25"/>
                    <a:pt x="37" y="25"/>
                  </a:cubicBezTo>
                  <a:cubicBezTo>
                    <a:pt x="40" y="25"/>
                    <a:pt x="42" y="26"/>
                    <a:pt x="45" y="26"/>
                  </a:cubicBezTo>
                  <a:cubicBezTo>
                    <a:pt x="45" y="2"/>
                    <a:pt x="45" y="2"/>
                    <a:pt x="45" y="2"/>
                  </a:cubicBezTo>
                  <a:cubicBezTo>
                    <a:pt x="45" y="2"/>
                    <a:pt x="45" y="1"/>
                    <a:pt x="46" y="1"/>
                  </a:cubicBezTo>
                  <a:cubicBezTo>
                    <a:pt x="46" y="0"/>
                    <a:pt x="47" y="0"/>
                    <a:pt x="47" y="0"/>
                  </a:cubicBezTo>
                  <a:cubicBezTo>
                    <a:pt x="54" y="0"/>
                    <a:pt x="54" y="0"/>
                    <a:pt x="54" y="0"/>
                  </a:cubicBezTo>
                  <a:cubicBezTo>
                    <a:pt x="55" y="0"/>
                    <a:pt x="56" y="0"/>
                    <a:pt x="56" y="1"/>
                  </a:cubicBezTo>
                  <a:cubicBezTo>
                    <a:pt x="56" y="1"/>
                    <a:pt x="57" y="2"/>
                    <a:pt x="57" y="2"/>
                  </a:cubicBezTo>
                  <a:cubicBezTo>
                    <a:pt x="57" y="91"/>
                    <a:pt x="57" y="91"/>
                    <a:pt x="57" y="91"/>
                  </a:cubicBezTo>
                  <a:cubicBezTo>
                    <a:pt x="57" y="92"/>
                    <a:pt x="57" y="93"/>
                    <a:pt x="56" y="93"/>
                  </a:cubicBezTo>
                  <a:close/>
                  <a:moveTo>
                    <a:pt x="45" y="35"/>
                  </a:moveTo>
                  <a:cubicBezTo>
                    <a:pt x="43" y="35"/>
                    <a:pt x="40" y="35"/>
                    <a:pt x="37" y="35"/>
                  </a:cubicBezTo>
                  <a:cubicBezTo>
                    <a:pt x="34" y="35"/>
                    <a:pt x="31" y="35"/>
                    <a:pt x="29" y="35"/>
                  </a:cubicBezTo>
                  <a:cubicBezTo>
                    <a:pt x="23" y="35"/>
                    <a:pt x="18" y="36"/>
                    <a:pt x="16" y="40"/>
                  </a:cubicBezTo>
                  <a:cubicBezTo>
                    <a:pt x="13" y="44"/>
                    <a:pt x="12" y="49"/>
                    <a:pt x="12" y="56"/>
                  </a:cubicBezTo>
                  <a:cubicBezTo>
                    <a:pt x="12" y="65"/>
                    <a:pt x="12" y="65"/>
                    <a:pt x="12" y="65"/>
                  </a:cubicBezTo>
                  <a:cubicBezTo>
                    <a:pt x="12" y="72"/>
                    <a:pt x="13" y="77"/>
                    <a:pt x="16" y="81"/>
                  </a:cubicBezTo>
                  <a:cubicBezTo>
                    <a:pt x="18" y="85"/>
                    <a:pt x="23" y="87"/>
                    <a:pt x="29" y="87"/>
                  </a:cubicBezTo>
                  <a:cubicBezTo>
                    <a:pt x="32" y="87"/>
                    <a:pt x="34" y="87"/>
                    <a:pt x="37" y="86"/>
                  </a:cubicBezTo>
                  <a:cubicBezTo>
                    <a:pt x="40" y="86"/>
                    <a:pt x="43" y="86"/>
                    <a:pt x="45" y="86"/>
                  </a:cubicBezTo>
                  <a:lnTo>
                    <a:pt x="4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259">
              <a:extLst>
                <a:ext uri="{FF2B5EF4-FFF2-40B4-BE49-F238E27FC236}">
                  <a16:creationId xmlns:a16="http://schemas.microsoft.com/office/drawing/2014/main" id="{CAECD71B-075B-4260-8514-D7E858871AC9}"/>
                </a:ext>
              </a:extLst>
            </p:cNvPr>
            <p:cNvSpPr>
              <a:spLocks noEditPoints="1"/>
            </p:cNvSpPr>
            <p:nvPr/>
          </p:nvSpPr>
          <p:spPr bwMode="auto">
            <a:xfrm>
              <a:off x="5046663" y="-2298700"/>
              <a:ext cx="180975" cy="219075"/>
            </a:xfrm>
            <a:custGeom>
              <a:avLst/>
              <a:gdLst>
                <a:gd name="T0" fmla="*/ 57 w 60"/>
                <a:gd name="T1" fmla="*/ 39 h 72"/>
                <a:gd name="T2" fmla="*/ 12 w 60"/>
                <a:gd name="T3" fmla="*/ 39 h 72"/>
                <a:gd name="T4" fmla="*/ 12 w 60"/>
                <a:gd name="T5" fmla="*/ 41 h 72"/>
                <a:gd name="T6" fmla="*/ 17 w 60"/>
                <a:gd name="T7" fmla="*/ 57 h 72"/>
                <a:gd name="T8" fmla="*/ 31 w 60"/>
                <a:gd name="T9" fmla="*/ 62 h 72"/>
                <a:gd name="T10" fmla="*/ 43 w 60"/>
                <a:gd name="T11" fmla="*/ 61 h 72"/>
                <a:gd name="T12" fmla="*/ 55 w 60"/>
                <a:gd name="T13" fmla="*/ 60 h 72"/>
                <a:gd name="T14" fmla="*/ 55 w 60"/>
                <a:gd name="T15" fmla="*/ 60 h 72"/>
                <a:gd name="T16" fmla="*/ 57 w 60"/>
                <a:gd name="T17" fmla="*/ 61 h 72"/>
                <a:gd name="T18" fmla="*/ 57 w 60"/>
                <a:gd name="T19" fmla="*/ 62 h 72"/>
                <a:gd name="T20" fmla="*/ 57 w 60"/>
                <a:gd name="T21" fmla="*/ 66 h 72"/>
                <a:gd name="T22" fmla="*/ 57 w 60"/>
                <a:gd name="T23" fmla="*/ 68 h 72"/>
                <a:gd name="T24" fmla="*/ 55 w 60"/>
                <a:gd name="T25" fmla="*/ 69 h 72"/>
                <a:gd name="T26" fmla="*/ 43 w 60"/>
                <a:gd name="T27" fmla="*/ 71 h 72"/>
                <a:gd name="T28" fmla="*/ 31 w 60"/>
                <a:gd name="T29" fmla="*/ 72 h 72"/>
                <a:gd name="T30" fmla="*/ 20 w 60"/>
                <a:gd name="T31" fmla="*/ 70 h 72"/>
                <a:gd name="T32" fmla="*/ 10 w 60"/>
                <a:gd name="T33" fmla="*/ 65 h 72"/>
                <a:gd name="T34" fmla="*/ 3 w 60"/>
                <a:gd name="T35" fmla="*/ 56 h 72"/>
                <a:gd name="T36" fmla="*/ 0 w 60"/>
                <a:gd name="T37" fmla="*/ 41 h 72"/>
                <a:gd name="T38" fmla="*/ 0 w 60"/>
                <a:gd name="T39" fmla="*/ 29 h 72"/>
                <a:gd name="T40" fmla="*/ 8 w 60"/>
                <a:gd name="T41" fmla="*/ 8 h 72"/>
                <a:gd name="T42" fmla="*/ 30 w 60"/>
                <a:gd name="T43" fmla="*/ 0 h 72"/>
                <a:gd name="T44" fmla="*/ 43 w 60"/>
                <a:gd name="T45" fmla="*/ 2 h 72"/>
                <a:gd name="T46" fmla="*/ 52 w 60"/>
                <a:gd name="T47" fmla="*/ 8 h 72"/>
                <a:gd name="T48" fmla="*/ 58 w 60"/>
                <a:gd name="T49" fmla="*/ 17 h 72"/>
                <a:gd name="T50" fmla="*/ 60 w 60"/>
                <a:gd name="T51" fmla="*/ 29 h 72"/>
                <a:gd name="T52" fmla="*/ 60 w 60"/>
                <a:gd name="T53" fmla="*/ 36 h 72"/>
                <a:gd name="T54" fmla="*/ 57 w 60"/>
                <a:gd name="T55" fmla="*/ 39 h 72"/>
                <a:gd name="T56" fmla="*/ 48 w 60"/>
                <a:gd name="T57" fmla="*/ 29 h 72"/>
                <a:gd name="T58" fmla="*/ 43 w 60"/>
                <a:gd name="T59" fmla="*/ 14 h 72"/>
                <a:gd name="T60" fmla="*/ 30 w 60"/>
                <a:gd name="T61" fmla="*/ 10 h 72"/>
                <a:gd name="T62" fmla="*/ 17 w 60"/>
                <a:gd name="T63" fmla="*/ 14 h 72"/>
                <a:gd name="T64" fmla="*/ 12 w 60"/>
                <a:gd name="T65" fmla="*/ 29 h 72"/>
                <a:gd name="T66" fmla="*/ 12 w 60"/>
                <a:gd name="T67" fmla="*/ 31 h 72"/>
                <a:gd name="T68" fmla="*/ 48 w 60"/>
                <a:gd name="T69" fmla="*/ 31 h 72"/>
                <a:gd name="T70" fmla="*/ 48 w 60"/>
                <a:gd name="T71" fmla="*/ 2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72">
                  <a:moveTo>
                    <a:pt x="57" y="39"/>
                  </a:moveTo>
                  <a:cubicBezTo>
                    <a:pt x="12" y="39"/>
                    <a:pt x="12" y="39"/>
                    <a:pt x="12" y="39"/>
                  </a:cubicBezTo>
                  <a:cubicBezTo>
                    <a:pt x="12" y="41"/>
                    <a:pt x="12" y="41"/>
                    <a:pt x="12" y="41"/>
                  </a:cubicBezTo>
                  <a:cubicBezTo>
                    <a:pt x="12" y="49"/>
                    <a:pt x="14" y="54"/>
                    <a:pt x="17" y="57"/>
                  </a:cubicBezTo>
                  <a:cubicBezTo>
                    <a:pt x="20" y="60"/>
                    <a:pt x="25" y="62"/>
                    <a:pt x="31" y="62"/>
                  </a:cubicBezTo>
                  <a:cubicBezTo>
                    <a:pt x="35" y="62"/>
                    <a:pt x="39" y="62"/>
                    <a:pt x="43" y="61"/>
                  </a:cubicBezTo>
                  <a:cubicBezTo>
                    <a:pt x="48" y="61"/>
                    <a:pt x="51" y="61"/>
                    <a:pt x="55" y="60"/>
                  </a:cubicBezTo>
                  <a:cubicBezTo>
                    <a:pt x="55" y="60"/>
                    <a:pt x="55" y="60"/>
                    <a:pt x="55" y="60"/>
                  </a:cubicBezTo>
                  <a:cubicBezTo>
                    <a:pt x="56" y="60"/>
                    <a:pt x="56" y="60"/>
                    <a:pt x="57" y="61"/>
                  </a:cubicBezTo>
                  <a:cubicBezTo>
                    <a:pt x="57" y="61"/>
                    <a:pt x="57" y="61"/>
                    <a:pt x="57" y="62"/>
                  </a:cubicBezTo>
                  <a:cubicBezTo>
                    <a:pt x="57" y="66"/>
                    <a:pt x="57" y="66"/>
                    <a:pt x="57" y="66"/>
                  </a:cubicBezTo>
                  <a:cubicBezTo>
                    <a:pt x="57" y="67"/>
                    <a:pt x="57" y="68"/>
                    <a:pt x="57" y="68"/>
                  </a:cubicBezTo>
                  <a:cubicBezTo>
                    <a:pt x="56" y="69"/>
                    <a:pt x="56" y="69"/>
                    <a:pt x="55" y="69"/>
                  </a:cubicBezTo>
                  <a:cubicBezTo>
                    <a:pt x="51" y="70"/>
                    <a:pt x="47" y="71"/>
                    <a:pt x="43" y="71"/>
                  </a:cubicBezTo>
                  <a:cubicBezTo>
                    <a:pt x="39" y="71"/>
                    <a:pt x="35" y="72"/>
                    <a:pt x="31" y="72"/>
                  </a:cubicBezTo>
                  <a:cubicBezTo>
                    <a:pt x="27" y="72"/>
                    <a:pt x="23" y="71"/>
                    <a:pt x="20" y="70"/>
                  </a:cubicBezTo>
                  <a:cubicBezTo>
                    <a:pt x="16" y="69"/>
                    <a:pt x="13" y="67"/>
                    <a:pt x="10" y="65"/>
                  </a:cubicBezTo>
                  <a:cubicBezTo>
                    <a:pt x="7" y="63"/>
                    <a:pt x="5" y="60"/>
                    <a:pt x="3" y="56"/>
                  </a:cubicBezTo>
                  <a:cubicBezTo>
                    <a:pt x="1" y="52"/>
                    <a:pt x="0" y="47"/>
                    <a:pt x="0" y="41"/>
                  </a:cubicBezTo>
                  <a:cubicBezTo>
                    <a:pt x="0" y="29"/>
                    <a:pt x="0" y="29"/>
                    <a:pt x="0" y="29"/>
                  </a:cubicBezTo>
                  <a:cubicBezTo>
                    <a:pt x="0" y="20"/>
                    <a:pt x="3" y="13"/>
                    <a:pt x="8" y="8"/>
                  </a:cubicBezTo>
                  <a:cubicBezTo>
                    <a:pt x="13" y="2"/>
                    <a:pt x="20" y="0"/>
                    <a:pt x="30" y="0"/>
                  </a:cubicBezTo>
                  <a:cubicBezTo>
                    <a:pt x="35" y="0"/>
                    <a:pt x="39" y="0"/>
                    <a:pt x="43" y="2"/>
                  </a:cubicBezTo>
                  <a:cubicBezTo>
                    <a:pt x="47" y="3"/>
                    <a:pt x="50" y="5"/>
                    <a:pt x="52" y="8"/>
                  </a:cubicBezTo>
                  <a:cubicBezTo>
                    <a:pt x="55" y="10"/>
                    <a:pt x="56" y="14"/>
                    <a:pt x="58" y="17"/>
                  </a:cubicBezTo>
                  <a:cubicBezTo>
                    <a:pt x="59" y="21"/>
                    <a:pt x="60" y="25"/>
                    <a:pt x="60" y="29"/>
                  </a:cubicBezTo>
                  <a:cubicBezTo>
                    <a:pt x="60" y="36"/>
                    <a:pt x="60" y="36"/>
                    <a:pt x="60" y="36"/>
                  </a:cubicBezTo>
                  <a:cubicBezTo>
                    <a:pt x="60" y="38"/>
                    <a:pt x="59" y="39"/>
                    <a:pt x="57" y="39"/>
                  </a:cubicBezTo>
                  <a:close/>
                  <a:moveTo>
                    <a:pt x="48" y="29"/>
                  </a:moveTo>
                  <a:cubicBezTo>
                    <a:pt x="48" y="22"/>
                    <a:pt x="46" y="17"/>
                    <a:pt x="43" y="14"/>
                  </a:cubicBezTo>
                  <a:cubicBezTo>
                    <a:pt x="40" y="11"/>
                    <a:pt x="36" y="10"/>
                    <a:pt x="30" y="10"/>
                  </a:cubicBezTo>
                  <a:cubicBezTo>
                    <a:pt x="24" y="10"/>
                    <a:pt x="20" y="11"/>
                    <a:pt x="17" y="14"/>
                  </a:cubicBezTo>
                  <a:cubicBezTo>
                    <a:pt x="14" y="18"/>
                    <a:pt x="12" y="23"/>
                    <a:pt x="12" y="29"/>
                  </a:cubicBezTo>
                  <a:cubicBezTo>
                    <a:pt x="12" y="31"/>
                    <a:pt x="12" y="31"/>
                    <a:pt x="12" y="31"/>
                  </a:cubicBezTo>
                  <a:cubicBezTo>
                    <a:pt x="48" y="31"/>
                    <a:pt x="48" y="31"/>
                    <a:pt x="48" y="31"/>
                  </a:cubicBezTo>
                  <a:lnTo>
                    <a:pt x="48"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260">
              <a:extLst>
                <a:ext uri="{FF2B5EF4-FFF2-40B4-BE49-F238E27FC236}">
                  <a16:creationId xmlns:a16="http://schemas.microsoft.com/office/drawing/2014/main" id="{57AD8954-8543-4956-A614-5669BF8231E2}"/>
                </a:ext>
              </a:extLst>
            </p:cNvPr>
            <p:cNvSpPr>
              <a:spLocks/>
            </p:cNvSpPr>
            <p:nvPr/>
          </p:nvSpPr>
          <p:spPr bwMode="auto">
            <a:xfrm>
              <a:off x="5265738" y="-2298700"/>
              <a:ext cx="147637" cy="219075"/>
            </a:xfrm>
            <a:custGeom>
              <a:avLst/>
              <a:gdLst>
                <a:gd name="T0" fmla="*/ 49 w 49"/>
                <a:gd name="T1" fmla="*/ 53 h 72"/>
                <a:gd name="T2" fmla="*/ 42 w 49"/>
                <a:gd name="T3" fmla="*/ 67 h 72"/>
                <a:gd name="T4" fmla="*/ 24 w 49"/>
                <a:gd name="T5" fmla="*/ 72 h 72"/>
                <a:gd name="T6" fmla="*/ 20 w 49"/>
                <a:gd name="T7" fmla="*/ 71 h 72"/>
                <a:gd name="T8" fmla="*/ 14 w 49"/>
                <a:gd name="T9" fmla="*/ 71 h 72"/>
                <a:gd name="T10" fmla="*/ 8 w 49"/>
                <a:gd name="T11" fmla="*/ 70 h 72"/>
                <a:gd name="T12" fmla="*/ 3 w 49"/>
                <a:gd name="T13" fmla="*/ 70 h 72"/>
                <a:gd name="T14" fmla="*/ 0 w 49"/>
                <a:gd name="T15" fmla="*/ 67 h 72"/>
                <a:gd name="T16" fmla="*/ 0 w 49"/>
                <a:gd name="T17" fmla="*/ 63 h 72"/>
                <a:gd name="T18" fmla="*/ 1 w 49"/>
                <a:gd name="T19" fmla="*/ 61 h 72"/>
                <a:gd name="T20" fmla="*/ 3 w 49"/>
                <a:gd name="T21" fmla="*/ 61 h 72"/>
                <a:gd name="T22" fmla="*/ 3 w 49"/>
                <a:gd name="T23" fmla="*/ 61 h 72"/>
                <a:gd name="T24" fmla="*/ 8 w 49"/>
                <a:gd name="T25" fmla="*/ 61 h 72"/>
                <a:gd name="T26" fmla="*/ 14 w 49"/>
                <a:gd name="T27" fmla="*/ 62 h 72"/>
                <a:gd name="T28" fmla="*/ 20 w 49"/>
                <a:gd name="T29" fmla="*/ 62 h 72"/>
                <a:gd name="T30" fmla="*/ 24 w 49"/>
                <a:gd name="T31" fmla="*/ 62 h 72"/>
                <a:gd name="T32" fmla="*/ 34 w 49"/>
                <a:gd name="T33" fmla="*/ 60 h 72"/>
                <a:gd name="T34" fmla="*/ 37 w 49"/>
                <a:gd name="T35" fmla="*/ 53 h 72"/>
                <a:gd name="T36" fmla="*/ 35 w 49"/>
                <a:gd name="T37" fmla="*/ 48 h 72"/>
                <a:gd name="T38" fmla="*/ 27 w 49"/>
                <a:gd name="T39" fmla="*/ 42 h 72"/>
                <a:gd name="T40" fmla="*/ 14 w 49"/>
                <a:gd name="T41" fmla="*/ 35 h 72"/>
                <a:gd name="T42" fmla="*/ 4 w 49"/>
                <a:gd name="T43" fmla="*/ 27 h 72"/>
                <a:gd name="T44" fmla="*/ 0 w 49"/>
                <a:gd name="T45" fmla="*/ 17 h 72"/>
                <a:gd name="T46" fmla="*/ 2 w 49"/>
                <a:gd name="T47" fmla="*/ 8 h 72"/>
                <a:gd name="T48" fmla="*/ 7 w 49"/>
                <a:gd name="T49" fmla="*/ 3 h 72"/>
                <a:gd name="T50" fmla="*/ 15 w 49"/>
                <a:gd name="T51" fmla="*/ 0 h 72"/>
                <a:gd name="T52" fmla="*/ 24 w 49"/>
                <a:gd name="T53" fmla="*/ 0 h 72"/>
                <a:gd name="T54" fmla="*/ 35 w 49"/>
                <a:gd name="T55" fmla="*/ 0 h 72"/>
                <a:gd name="T56" fmla="*/ 45 w 49"/>
                <a:gd name="T57" fmla="*/ 1 h 72"/>
                <a:gd name="T58" fmla="*/ 48 w 49"/>
                <a:gd name="T59" fmla="*/ 4 h 72"/>
                <a:gd name="T60" fmla="*/ 48 w 49"/>
                <a:gd name="T61" fmla="*/ 8 h 72"/>
                <a:gd name="T62" fmla="*/ 45 w 49"/>
                <a:gd name="T63" fmla="*/ 10 h 72"/>
                <a:gd name="T64" fmla="*/ 45 w 49"/>
                <a:gd name="T65" fmla="*/ 10 h 72"/>
                <a:gd name="T66" fmla="*/ 36 w 49"/>
                <a:gd name="T67" fmla="*/ 10 h 72"/>
                <a:gd name="T68" fmla="*/ 24 w 49"/>
                <a:gd name="T69" fmla="*/ 9 h 72"/>
                <a:gd name="T70" fmla="*/ 15 w 49"/>
                <a:gd name="T71" fmla="*/ 11 h 72"/>
                <a:gd name="T72" fmla="*/ 12 w 49"/>
                <a:gd name="T73" fmla="*/ 17 h 72"/>
                <a:gd name="T74" fmla="*/ 14 w 49"/>
                <a:gd name="T75" fmla="*/ 22 h 72"/>
                <a:gd name="T76" fmla="*/ 21 w 49"/>
                <a:gd name="T77" fmla="*/ 26 h 72"/>
                <a:gd name="T78" fmla="*/ 34 w 49"/>
                <a:gd name="T79" fmla="*/ 34 h 72"/>
                <a:gd name="T80" fmla="*/ 46 w 49"/>
                <a:gd name="T81" fmla="*/ 43 h 72"/>
                <a:gd name="T82" fmla="*/ 49 w 49"/>
                <a:gd name="T83" fmla="*/ 5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72">
                  <a:moveTo>
                    <a:pt x="49" y="53"/>
                  </a:moveTo>
                  <a:cubicBezTo>
                    <a:pt x="49" y="59"/>
                    <a:pt x="47" y="64"/>
                    <a:pt x="42" y="67"/>
                  </a:cubicBezTo>
                  <a:cubicBezTo>
                    <a:pt x="38" y="70"/>
                    <a:pt x="32" y="72"/>
                    <a:pt x="24" y="72"/>
                  </a:cubicBezTo>
                  <a:cubicBezTo>
                    <a:pt x="23" y="72"/>
                    <a:pt x="21" y="71"/>
                    <a:pt x="20" y="71"/>
                  </a:cubicBezTo>
                  <a:cubicBezTo>
                    <a:pt x="18" y="71"/>
                    <a:pt x="16" y="71"/>
                    <a:pt x="14" y="71"/>
                  </a:cubicBezTo>
                  <a:cubicBezTo>
                    <a:pt x="12" y="71"/>
                    <a:pt x="10" y="71"/>
                    <a:pt x="8" y="70"/>
                  </a:cubicBezTo>
                  <a:cubicBezTo>
                    <a:pt x="6" y="70"/>
                    <a:pt x="5" y="70"/>
                    <a:pt x="3" y="70"/>
                  </a:cubicBezTo>
                  <a:cubicBezTo>
                    <a:pt x="1" y="69"/>
                    <a:pt x="0" y="68"/>
                    <a:pt x="0" y="67"/>
                  </a:cubicBezTo>
                  <a:cubicBezTo>
                    <a:pt x="0" y="63"/>
                    <a:pt x="0" y="63"/>
                    <a:pt x="0" y="63"/>
                  </a:cubicBezTo>
                  <a:cubicBezTo>
                    <a:pt x="0" y="62"/>
                    <a:pt x="0" y="62"/>
                    <a:pt x="1" y="61"/>
                  </a:cubicBezTo>
                  <a:cubicBezTo>
                    <a:pt x="1" y="61"/>
                    <a:pt x="2" y="61"/>
                    <a:pt x="3" y="61"/>
                  </a:cubicBezTo>
                  <a:cubicBezTo>
                    <a:pt x="3" y="61"/>
                    <a:pt x="3" y="61"/>
                    <a:pt x="3" y="61"/>
                  </a:cubicBezTo>
                  <a:cubicBezTo>
                    <a:pt x="5" y="61"/>
                    <a:pt x="6" y="61"/>
                    <a:pt x="8" y="61"/>
                  </a:cubicBezTo>
                  <a:cubicBezTo>
                    <a:pt x="10" y="61"/>
                    <a:pt x="12" y="62"/>
                    <a:pt x="14" y="62"/>
                  </a:cubicBezTo>
                  <a:cubicBezTo>
                    <a:pt x="16" y="62"/>
                    <a:pt x="18" y="62"/>
                    <a:pt x="20" y="62"/>
                  </a:cubicBezTo>
                  <a:cubicBezTo>
                    <a:pt x="21" y="62"/>
                    <a:pt x="23" y="62"/>
                    <a:pt x="24" y="62"/>
                  </a:cubicBezTo>
                  <a:cubicBezTo>
                    <a:pt x="28" y="62"/>
                    <a:pt x="32" y="61"/>
                    <a:pt x="34" y="60"/>
                  </a:cubicBezTo>
                  <a:cubicBezTo>
                    <a:pt x="36" y="59"/>
                    <a:pt x="37" y="57"/>
                    <a:pt x="37" y="53"/>
                  </a:cubicBezTo>
                  <a:cubicBezTo>
                    <a:pt x="37" y="51"/>
                    <a:pt x="37" y="49"/>
                    <a:pt x="35" y="48"/>
                  </a:cubicBezTo>
                  <a:cubicBezTo>
                    <a:pt x="34" y="47"/>
                    <a:pt x="31" y="45"/>
                    <a:pt x="27" y="42"/>
                  </a:cubicBezTo>
                  <a:cubicBezTo>
                    <a:pt x="14" y="35"/>
                    <a:pt x="14" y="35"/>
                    <a:pt x="14" y="35"/>
                  </a:cubicBezTo>
                  <a:cubicBezTo>
                    <a:pt x="10" y="32"/>
                    <a:pt x="6" y="30"/>
                    <a:pt x="4" y="27"/>
                  </a:cubicBezTo>
                  <a:cubicBezTo>
                    <a:pt x="1" y="24"/>
                    <a:pt x="0" y="21"/>
                    <a:pt x="0" y="17"/>
                  </a:cubicBezTo>
                  <a:cubicBezTo>
                    <a:pt x="0" y="13"/>
                    <a:pt x="1" y="11"/>
                    <a:pt x="2" y="8"/>
                  </a:cubicBezTo>
                  <a:cubicBezTo>
                    <a:pt x="3" y="6"/>
                    <a:pt x="5" y="5"/>
                    <a:pt x="7" y="3"/>
                  </a:cubicBezTo>
                  <a:cubicBezTo>
                    <a:pt x="9" y="2"/>
                    <a:pt x="12" y="1"/>
                    <a:pt x="15" y="0"/>
                  </a:cubicBezTo>
                  <a:cubicBezTo>
                    <a:pt x="18" y="0"/>
                    <a:pt x="21" y="0"/>
                    <a:pt x="24" y="0"/>
                  </a:cubicBezTo>
                  <a:cubicBezTo>
                    <a:pt x="28" y="0"/>
                    <a:pt x="32" y="0"/>
                    <a:pt x="35" y="0"/>
                  </a:cubicBezTo>
                  <a:cubicBezTo>
                    <a:pt x="39" y="0"/>
                    <a:pt x="42" y="1"/>
                    <a:pt x="45" y="1"/>
                  </a:cubicBezTo>
                  <a:cubicBezTo>
                    <a:pt x="47" y="2"/>
                    <a:pt x="48" y="2"/>
                    <a:pt x="48" y="4"/>
                  </a:cubicBezTo>
                  <a:cubicBezTo>
                    <a:pt x="48" y="8"/>
                    <a:pt x="48" y="8"/>
                    <a:pt x="48" y="8"/>
                  </a:cubicBezTo>
                  <a:cubicBezTo>
                    <a:pt x="48" y="10"/>
                    <a:pt x="47" y="10"/>
                    <a:pt x="45" y="10"/>
                  </a:cubicBezTo>
                  <a:cubicBezTo>
                    <a:pt x="45" y="10"/>
                    <a:pt x="45" y="10"/>
                    <a:pt x="45" y="10"/>
                  </a:cubicBezTo>
                  <a:cubicBezTo>
                    <a:pt x="43" y="10"/>
                    <a:pt x="40" y="10"/>
                    <a:pt x="36" y="10"/>
                  </a:cubicBezTo>
                  <a:cubicBezTo>
                    <a:pt x="32" y="9"/>
                    <a:pt x="28" y="9"/>
                    <a:pt x="24" y="9"/>
                  </a:cubicBezTo>
                  <a:cubicBezTo>
                    <a:pt x="21" y="9"/>
                    <a:pt x="18" y="10"/>
                    <a:pt x="15" y="11"/>
                  </a:cubicBezTo>
                  <a:cubicBezTo>
                    <a:pt x="13" y="11"/>
                    <a:pt x="12" y="13"/>
                    <a:pt x="12" y="17"/>
                  </a:cubicBezTo>
                  <a:cubicBezTo>
                    <a:pt x="12" y="19"/>
                    <a:pt x="13" y="20"/>
                    <a:pt x="14" y="22"/>
                  </a:cubicBezTo>
                  <a:cubicBezTo>
                    <a:pt x="16" y="23"/>
                    <a:pt x="18" y="25"/>
                    <a:pt x="21" y="26"/>
                  </a:cubicBezTo>
                  <a:cubicBezTo>
                    <a:pt x="34" y="34"/>
                    <a:pt x="34" y="34"/>
                    <a:pt x="34" y="34"/>
                  </a:cubicBezTo>
                  <a:cubicBezTo>
                    <a:pt x="40" y="37"/>
                    <a:pt x="44" y="40"/>
                    <a:pt x="46" y="43"/>
                  </a:cubicBezTo>
                  <a:cubicBezTo>
                    <a:pt x="48" y="46"/>
                    <a:pt x="49" y="49"/>
                    <a:pt x="49"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Rectangle 261">
              <a:extLst>
                <a:ext uri="{FF2B5EF4-FFF2-40B4-BE49-F238E27FC236}">
                  <a16:creationId xmlns:a16="http://schemas.microsoft.com/office/drawing/2014/main" id="{F9B089D1-FDAF-4A0F-BD3D-664DD198D217}"/>
                </a:ext>
              </a:extLst>
            </p:cNvPr>
            <p:cNvSpPr>
              <a:spLocks noChangeArrowheads="1"/>
            </p:cNvSpPr>
            <p:nvPr/>
          </p:nvSpPr>
          <p:spPr bwMode="auto">
            <a:xfrm>
              <a:off x="4410075" y="-2116138"/>
              <a:ext cx="165100" cy="33338"/>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Freeform 262">
              <a:extLst>
                <a:ext uri="{FF2B5EF4-FFF2-40B4-BE49-F238E27FC236}">
                  <a16:creationId xmlns:a16="http://schemas.microsoft.com/office/drawing/2014/main" id="{75596C62-BF8E-4158-84B8-949CCA5F54D5}"/>
                </a:ext>
              </a:extLst>
            </p:cNvPr>
            <p:cNvSpPr>
              <a:spLocks/>
            </p:cNvSpPr>
            <p:nvPr/>
          </p:nvSpPr>
          <p:spPr bwMode="auto">
            <a:xfrm>
              <a:off x="4419600" y="-2374900"/>
              <a:ext cx="168275" cy="292100"/>
            </a:xfrm>
            <a:custGeom>
              <a:avLst/>
              <a:gdLst>
                <a:gd name="T0" fmla="*/ 7 w 56"/>
                <a:gd name="T1" fmla="*/ 5 h 96"/>
                <a:gd name="T2" fmla="*/ 30 w 56"/>
                <a:gd name="T3" fmla="*/ 0 h 96"/>
                <a:gd name="T4" fmla="*/ 41 w 56"/>
                <a:gd name="T5" fmla="*/ 0 h 96"/>
                <a:gd name="T6" fmla="*/ 52 w 56"/>
                <a:gd name="T7" fmla="*/ 2 h 96"/>
                <a:gd name="T8" fmla="*/ 54 w 56"/>
                <a:gd name="T9" fmla="*/ 3 h 96"/>
                <a:gd name="T10" fmla="*/ 54 w 56"/>
                <a:gd name="T11" fmla="*/ 5 h 96"/>
                <a:gd name="T12" fmla="*/ 54 w 56"/>
                <a:gd name="T13" fmla="*/ 9 h 96"/>
                <a:gd name="T14" fmla="*/ 52 w 56"/>
                <a:gd name="T15" fmla="*/ 12 h 96"/>
                <a:gd name="T16" fmla="*/ 52 w 56"/>
                <a:gd name="T17" fmla="*/ 12 h 96"/>
                <a:gd name="T18" fmla="*/ 41 w 56"/>
                <a:gd name="T19" fmla="*/ 10 h 96"/>
                <a:gd name="T20" fmla="*/ 30 w 56"/>
                <a:gd name="T21" fmla="*/ 10 h 96"/>
                <a:gd name="T22" fmla="*/ 15 w 56"/>
                <a:gd name="T23" fmla="*/ 13 h 96"/>
                <a:gd name="T24" fmla="*/ 11 w 56"/>
                <a:gd name="T25" fmla="*/ 23 h 96"/>
                <a:gd name="T26" fmla="*/ 11 w 56"/>
                <a:gd name="T27" fmla="*/ 28 h 96"/>
                <a:gd name="T28" fmla="*/ 13 w 56"/>
                <a:gd name="T29" fmla="*/ 32 h 96"/>
                <a:gd name="T30" fmla="*/ 17 w 56"/>
                <a:gd name="T31" fmla="*/ 36 h 96"/>
                <a:gd name="T32" fmla="*/ 24 w 56"/>
                <a:gd name="T33" fmla="*/ 41 h 96"/>
                <a:gd name="T34" fmla="*/ 36 w 56"/>
                <a:gd name="T35" fmla="*/ 49 h 96"/>
                <a:gd name="T36" fmla="*/ 51 w 56"/>
                <a:gd name="T37" fmla="*/ 65 h 96"/>
                <a:gd name="T38" fmla="*/ 56 w 56"/>
                <a:gd name="T39" fmla="*/ 83 h 96"/>
                <a:gd name="T40" fmla="*/ 56 w 56"/>
                <a:gd name="T41" fmla="*/ 93 h 96"/>
                <a:gd name="T42" fmla="*/ 55 w 56"/>
                <a:gd name="T43" fmla="*/ 95 h 96"/>
                <a:gd name="T44" fmla="*/ 53 w 56"/>
                <a:gd name="T45" fmla="*/ 96 h 96"/>
                <a:gd name="T46" fmla="*/ 3 w 56"/>
                <a:gd name="T47" fmla="*/ 96 h 96"/>
                <a:gd name="T48" fmla="*/ 2 w 56"/>
                <a:gd name="T49" fmla="*/ 95 h 96"/>
                <a:gd name="T50" fmla="*/ 1 w 56"/>
                <a:gd name="T51" fmla="*/ 93 h 96"/>
                <a:gd name="T52" fmla="*/ 1 w 56"/>
                <a:gd name="T53" fmla="*/ 88 h 96"/>
                <a:gd name="T54" fmla="*/ 2 w 56"/>
                <a:gd name="T55" fmla="*/ 86 h 96"/>
                <a:gd name="T56" fmla="*/ 3 w 56"/>
                <a:gd name="T57" fmla="*/ 85 h 96"/>
                <a:gd name="T58" fmla="*/ 46 w 56"/>
                <a:gd name="T59" fmla="*/ 85 h 96"/>
                <a:gd name="T60" fmla="*/ 46 w 56"/>
                <a:gd name="T61" fmla="*/ 83 h 96"/>
                <a:gd name="T62" fmla="*/ 45 w 56"/>
                <a:gd name="T63" fmla="*/ 75 h 96"/>
                <a:gd name="T64" fmla="*/ 42 w 56"/>
                <a:gd name="T65" fmla="*/ 69 h 96"/>
                <a:gd name="T66" fmla="*/ 37 w 56"/>
                <a:gd name="T67" fmla="*/ 62 h 96"/>
                <a:gd name="T68" fmla="*/ 28 w 56"/>
                <a:gd name="T69" fmla="*/ 56 h 96"/>
                <a:gd name="T70" fmla="*/ 16 w 56"/>
                <a:gd name="T71" fmla="*/ 47 h 96"/>
                <a:gd name="T72" fmla="*/ 3 w 56"/>
                <a:gd name="T73" fmla="*/ 36 h 96"/>
                <a:gd name="T74" fmla="*/ 0 w 56"/>
                <a:gd name="T75" fmla="*/ 23 h 96"/>
                <a:gd name="T76" fmla="*/ 7 w 56"/>
                <a:gd name="T7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 h="96">
                  <a:moveTo>
                    <a:pt x="7" y="5"/>
                  </a:moveTo>
                  <a:cubicBezTo>
                    <a:pt x="12" y="2"/>
                    <a:pt x="19" y="0"/>
                    <a:pt x="30" y="0"/>
                  </a:cubicBezTo>
                  <a:cubicBezTo>
                    <a:pt x="33" y="0"/>
                    <a:pt x="37" y="0"/>
                    <a:pt x="41" y="0"/>
                  </a:cubicBezTo>
                  <a:cubicBezTo>
                    <a:pt x="45" y="1"/>
                    <a:pt x="49" y="1"/>
                    <a:pt x="52" y="2"/>
                  </a:cubicBezTo>
                  <a:cubicBezTo>
                    <a:pt x="53" y="3"/>
                    <a:pt x="53" y="3"/>
                    <a:pt x="54" y="3"/>
                  </a:cubicBezTo>
                  <a:cubicBezTo>
                    <a:pt x="54" y="3"/>
                    <a:pt x="54" y="4"/>
                    <a:pt x="54" y="5"/>
                  </a:cubicBezTo>
                  <a:cubicBezTo>
                    <a:pt x="54" y="9"/>
                    <a:pt x="54" y="9"/>
                    <a:pt x="54" y="9"/>
                  </a:cubicBezTo>
                  <a:cubicBezTo>
                    <a:pt x="54" y="11"/>
                    <a:pt x="54" y="12"/>
                    <a:pt x="52" y="12"/>
                  </a:cubicBezTo>
                  <a:cubicBezTo>
                    <a:pt x="52" y="12"/>
                    <a:pt x="52" y="12"/>
                    <a:pt x="52" y="12"/>
                  </a:cubicBezTo>
                  <a:cubicBezTo>
                    <a:pt x="48" y="11"/>
                    <a:pt x="45" y="11"/>
                    <a:pt x="41" y="10"/>
                  </a:cubicBezTo>
                  <a:cubicBezTo>
                    <a:pt x="37" y="10"/>
                    <a:pt x="33" y="10"/>
                    <a:pt x="30" y="10"/>
                  </a:cubicBezTo>
                  <a:cubicBezTo>
                    <a:pt x="23" y="10"/>
                    <a:pt x="18" y="11"/>
                    <a:pt x="15" y="13"/>
                  </a:cubicBezTo>
                  <a:cubicBezTo>
                    <a:pt x="12" y="15"/>
                    <a:pt x="11" y="18"/>
                    <a:pt x="11" y="23"/>
                  </a:cubicBezTo>
                  <a:cubicBezTo>
                    <a:pt x="11" y="25"/>
                    <a:pt x="11" y="26"/>
                    <a:pt x="11" y="28"/>
                  </a:cubicBezTo>
                  <a:cubicBezTo>
                    <a:pt x="12" y="29"/>
                    <a:pt x="12" y="31"/>
                    <a:pt x="13" y="32"/>
                  </a:cubicBezTo>
                  <a:cubicBezTo>
                    <a:pt x="14" y="33"/>
                    <a:pt x="16" y="35"/>
                    <a:pt x="17" y="36"/>
                  </a:cubicBezTo>
                  <a:cubicBezTo>
                    <a:pt x="19" y="37"/>
                    <a:pt x="21" y="39"/>
                    <a:pt x="24" y="41"/>
                  </a:cubicBezTo>
                  <a:cubicBezTo>
                    <a:pt x="36" y="49"/>
                    <a:pt x="36" y="49"/>
                    <a:pt x="36" y="49"/>
                  </a:cubicBezTo>
                  <a:cubicBezTo>
                    <a:pt x="43" y="54"/>
                    <a:pt x="48" y="59"/>
                    <a:pt x="51" y="65"/>
                  </a:cubicBezTo>
                  <a:cubicBezTo>
                    <a:pt x="54" y="70"/>
                    <a:pt x="56" y="76"/>
                    <a:pt x="56" y="83"/>
                  </a:cubicBezTo>
                  <a:cubicBezTo>
                    <a:pt x="56" y="93"/>
                    <a:pt x="56" y="93"/>
                    <a:pt x="56" y="93"/>
                  </a:cubicBezTo>
                  <a:cubicBezTo>
                    <a:pt x="56" y="94"/>
                    <a:pt x="56" y="94"/>
                    <a:pt x="55" y="95"/>
                  </a:cubicBezTo>
                  <a:cubicBezTo>
                    <a:pt x="55" y="95"/>
                    <a:pt x="54" y="96"/>
                    <a:pt x="53" y="96"/>
                  </a:cubicBezTo>
                  <a:cubicBezTo>
                    <a:pt x="3" y="96"/>
                    <a:pt x="3" y="96"/>
                    <a:pt x="3" y="96"/>
                  </a:cubicBezTo>
                  <a:cubicBezTo>
                    <a:pt x="3" y="96"/>
                    <a:pt x="2" y="95"/>
                    <a:pt x="2" y="95"/>
                  </a:cubicBezTo>
                  <a:cubicBezTo>
                    <a:pt x="1" y="94"/>
                    <a:pt x="1" y="94"/>
                    <a:pt x="1" y="93"/>
                  </a:cubicBezTo>
                  <a:cubicBezTo>
                    <a:pt x="1" y="88"/>
                    <a:pt x="1" y="88"/>
                    <a:pt x="1" y="88"/>
                  </a:cubicBezTo>
                  <a:cubicBezTo>
                    <a:pt x="1" y="87"/>
                    <a:pt x="1" y="86"/>
                    <a:pt x="2" y="86"/>
                  </a:cubicBezTo>
                  <a:cubicBezTo>
                    <a:pt x="2" y="86"/>
                    <a:pt x="3" y="85"/>
                    <a:pt x="3" y="85"/>
                  </a:cubicBezTo>
                  <a:cubicBezTo>
                    <a:pt x="46" y="85"/>
                    <a:pt x="46" y="85"/>
                    <a:pt x="46" y="85"/>
                  </a:cubicBezTo>
                  <a:cubicBezTo>
                    <a:pt x="46" y="83"/>
                    <a:pt x="46" y="83"/>
                    <a:pt x="46" y="83"/>
                  </a:cubicBezTo>
                  <a:cubicBezTo>
                    <a:pt x="46" y="80"/>
                    <a:pt x="46" y="77"/>
                    <a:pt x="45" y="75"/>
                  </a:cubicBezTo>
                  <a:cubicBezTo>
                    <a:pt x="44" y="73"/>
                    <a:pt x="44" y="71"/>
                    <a:pt x="42" y="69"/>
                  </a:cubicBezTo>
                  <a:cubicBezTo>
                    <a:pt x="41" y="66"/>
                    <a:pt x="39" y="64"/>
                    <a:pt x="37" y="62"/>
                  </a:cubicBezTo>
                  <a:cubicBezTo>
                    <a:pt x="35" y="60"/>
                    <a:pt x="32" y="58"/>
                    <a:pt x="28" y="56"/>
                  </a:cubicBezTo>
                  <a:cubicBezTo>
                    <a:pt x="16" y="47"/>
                    <a:pt x="16" y="47"/>
                    <a:pt x="16" y="47"/>
                  </a:cubicBezTo>
                  <a:cubicBezTo>
                    <a:pt x="10" y="43"/>
                    <a:pt x="6" y="39"/>
                    <a:pt x="3" y="36"/>
                  </a:cubicBezTo>
                  <a:cubicBezTo>
                    <a:pt x="1" y="32"/>
                    <a:pt x="0" y="28"/>
                    <a:pt x="0" y="23"/>
                  </a:cubicBezTo>
                  <a:cubicBezTo>
                    <a:pt x="0" y="15"/>
                    <a:pt x="2" y="9"/>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 name="Rectangle 6">
            <a:extLst>
              <a:ext uri="{FF2B5EF4-FFF2-40B4-BE49-F238E27FC236}">
                <a16:creationId xmlns:a16="http://schemas.microsoft.com/office/drawing/2014/main" id="{7235DBE7-9C8E-4A39-B93C-90B4970974DE}"/>
              </a:ext>
            </a:extLst>
          </p:cNvPr>
          <p:cNvSpPr/>
          <p:nvPr/>
        </p:nvSpPr>
        <p:spPr>
          <a:xfrm>
            <a:off x="7064944" y="4424135"/>
            <a:ext cx="4811058"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Go to </a:t>
            </a:r>
            <a:r>
              <a:rPr kumimoji="0" lang="en-US" sz="1800" b="1"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24Slides.com/</a:t>
            </a:r>
            <a:r>
              <a:rPr kumimoji="0" lang="id-ID" sz="1800" b="1"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order </a:t>
            </a:r>
            <a:r>
              <a:rPr kumimoji="0" lang="en-US" sz="1800" b="0"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to find out more</a:t>
            </a:r>
            <a:endParaRPr kumimoji="0" lang="en-US" sz="18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43256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79" name="Group 178">
            <a:extLst>
              <a:ext uri="{FF2B5EF4-FFF2-40B4-BE49-F238E27FC236}">
                <a16:creationId xmlns:a16="http://schemas.microsoft.com/office/drawing/2014/main" id="{32BD925E-0CE8-4479-AE6E-09E372CA2F19}"/>
              </a:ext>
            </a:extLst>
          </p:cNvPr>
          <p:cNvGrpSpPr/>
          <p:nvPr/>
        </p:nvGrpSpPr>
        <p:grpSpPr>
          <a:xfrm>
            <a:off x="1938308" y="4774358"/>
            <a:ext cx="8315383" cy="908475"/>
            <a:chOff x="1715637" y="4908708"/>
            <a:chExt cx="8315383" cy="908475"/>
          </a:xfrm>
        </p:grpSpPr>
        <p:grpSp>
          <p:nvGrpSpPr>
            <p:cNvPr id="178" name="Group 177">
              <a:extLst>
                <a:ext uri="{FF2B5EF4-FFF2-40B4-BE49-F238E27FC236}">
                  <a16:creationId xmlns:a16="http://schemas.microsoft.com/office/drawing/2014/main" id="{4A0C7763-58C7-4971-85F2-47EB4C2FD1C7}"/>
                </a:ext>
              </a:extLst>
            </p:cNvPr>
            <p:cNvGrpSpPr/>
            <p:nvPr/>
          </p:nvGrpSpPr>
          <p:grpSpPr>
            <a:xfrm>
              <a:off x="1715637" y="5113940"/>
              <a:ext cx="8315383" cy="703243"/>
              <a:chOff x="407242" y="5207636"/>
              <a:chExt cx="8315383" cy="703243"/>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44" y="5601841"/>
                <a:ext cx="3388816" cy="261050"/>
              </a:xfrm>
              <a:prstGeom prst="rect">
                <a:avLst/>
              </a:prstGeom>
            </p:spPr>
          </p:pic>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242" y="5353156"/>
                <a:ext cx="3505467" cy="270036"/>
              </a:xfrm>
              <a:prstGeom prst="rect">
                <a:avLst/>
              </a:prstGeom>
            </p:spPr>
          </p:pic>
          <p:pic>
            <p:nvPicPr>
              <p:cNvPr id="34" name="Picture 33"/>
              <p:cNvPicPr>
                <a:picLocks noChangeAspect="1"/>
              </p:cNvPicPr>
              <p:nvPr/>
            </p:nvPicPr>
            <p:blipFill>
              <a:blip r:embed="rId5">
                <a:duotone>
                  <a:schemeClr val="bg2">
                    <a:shade val="45000"/>
                    <a:satMod val="135000"/>
                  </a:schemeClr>
                  <a:prstClr val="white"/>
                </a:duotone>
              </a:blip>
              <a:stretch>
                <a:fillRect/>
              </a:stretch>
            </p:blipFill>
            <p:spPr>
              <a:xfrm>
                <a:off x="4881962" y="5438321"/>
                <a:ext cx="324541" cy="95886"/>
              </a:xfrm>
              <a:prstGeom prst="rect">
                <a:avLst/>
              </a:prstGeom>
            </p:spPr>
          </p:pic>
          <p:pic>
            <p:nvPicPr>
              <p:cNvPr id="35" name="Picture 34"/>
              <p:cNvPicPr>
                <a:picLocks noChangeAspect="1"/>
              </p:cNvPicPr>
              <p:nvPr/>
            </p:nvPicPr>
            <p:blipFill>
              <a:blip r:embed="rId6">
                <a:duotone>
                  <a:schemeClr val="bg2">
                    <a:shade val="45000"/>
                    <a:satMod val="135000"/>
                  </a:schemeClr>
                  <a:prstClr val="white"/>
                </a:duotone>
              </a:blip>
              <a:stretch>
                <a:fillRect/>
              </a:stretch>
            </p:blipFill>
            <p:spPr>
              <a:xfrm>
                <a:off x="4334094" y="5699241"/>
                <a:ext cx="510796" cy="109758"/>
              </a:xfrm>
              <a:prstGeom prst="rect">
                <a:avLst/>
              </a:prstGeom>
            </p:spPr>
          </p:pic>
          <p:pic>
            <p:nvPicPr>
              <p:cNvPr id="45" name="Picture 44"/>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064727" y="5207636"/>
                <a:ext cx="745507" cy="521855"/>
              </a:xfrm>
              <a:prstGeom prst="rect">
                <a:avLst/>
              </a:prstGeom>
            </p:spPr>
          </p:pic>
          <p:pic>
            <p:nvPicPr>
              <p:cNvPr id="43" name="Picture 42"/>
              <p:cNvPicPr>
                <a:picLocks noChangeAspect="1"/>
              </p:cNvPicPr>
              <p:nvPr/>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t="28593" b="28061"/>
              <a:stretch/>
            </p:blipFill>
            <p:spPr>
              <a:xfrm>
                <a:off x="6613249" y="5678706"/>
                <a:ext cx="1019828" cy="207812"/>
              </a:xfrm>
              <a:prstGeom prst="rect">
                <a:avLst/>
              </a:prstGeom>
            </p:spPr>
          </p:pic>
          <p:pic>
            <p:nvPicPr>
              <p:cNvPr id="42" name="Picture 41"/>
              <p:cNvPicPr>
                <a:picLocks noChangeAspect="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96903" y="5650502"/>
                <a:ext cx="1094595" cy="158497"/>
              </a:xfrm>
              <a:prstGeom prst="rect">
                <a:avLst/>
              </a:prstGeom>
            </p:spPr>
          </p:pic>
          <p:pic>
            <p:nvPicPr>
              <p:cNvPr id="41" name="Picture 40"/>
              <p:cNvPicPr>
                <a:picLocks noChangeAspect="1"/>
              </p:cNvPicPr>
              <p:nvPr/>
            </p:nvPicPr>
            <p:blipFill>
              <a:blip r:embed="rId10"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039723" y="5345024"/>
                <a:ext cx="682902" cy="517867"/>
              </a:xfrm>
              <a:prstGeom prst="rect">
                <a:avLst/>
              </a:prstGeom>
            </p:spPr>
          </p:pic>
          <p:pic>
            <p:nvPicPr>
              <p:cNvPr id="33" name="Picture 32"/>
              <p:cNvPicPr>
                <a:picLocks noChangeAspect="1"/>
              </p:cNvPicPr>
              <p:nvPr/>
            </p:nvPicPr>
            <p:blipFill>
              <a:blip r:embed="rId11">
                <a:duotone>
                  <a:schemeClr val="bg2">
                    <a:shade val="45000"/>
                    <a:satMod val="135000"/>
                  </a:schemeClr>
                  <a:prstClr val="white"/>
                </a:duotone>
              </a:blip>
              <a:stretch>
                <a:fillRect/>
              </a:stretch>
            </p:blipFill>
            <p:spPr>
              <a:xfrm>
                <a:off x="7516975" y="5627366"/>
                <a:ext cx="436325" cy="240853"/>
              </a:xfrm>
              <a:prstGeom prst="rect">
                <a:avLst/>
              </a:prstGeom>
            </p:spPr>
          </p:pic>
          <p:pic>
            <p:nvPicPr>
              <p:cNvPr id="46" name="Picture 45"/>
              <p:cNvPicPr>
                <a:picLocks noChangeAspect="1"/>
              </p:cNvPicPr>
              <p:nvPr/>
            </p:nvPicPr>
            <p:blipFill>
              <a:blip r:embed="rId12" cstate="print">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tretch>
                <a:fillRect/>
              </a:stretch>
            </p:blipFill>
            <p:spPr>
              <a:xfrm>
                <a:off x="3984382" y="5455054"/>
                <a:ext cx="699423" cy="64257"/>
              </a:xfrm>
              <a:prstGeom prst="rect">
                <a:avLst/>
              </a:prstGeom>
            </p:spPr>
          </p:pic>
          <p:pic>
            <p:nvPicPr>
              <p:cNvPr id="47" name="Picture 46"/>
              <p:cNvPicPr>
                <a:picLocks noChangeAspect="1"/>
              </p:cNvPicPr>
              <p:nvPr/>
            </p:nvPicPr>
            <p:blipFill>
              <a:blip r:embed="rId14">
                <a:duotone>
                  <a:schemeClr val="bg2">
                    <a:shade val="45000"/>
                    <a:satMod val="135000"/>
                  </a:schemeClr>
                  <a:prstClr val="white"/>
                </a:duotone>
              </a:blip>
              <a:stretch>
                <a:fillRect/>
              </a:stretch>
            </p:blipFill>
            <p:spPr>
              <a:xfrm>
                <a:off x="5300540" y="5343036"/>
                <a:ext cx="737634" cy="193217"/>
              </a:xfrm>
              <a:prstGeom prst="rect">
                <a:avLst/>
              </a:prstGeom>
            </p:spPr>
          </p:pic>
          <p:pic>
            <p:nvPicPr>
              <p:cNvPr id="48" name="Picture 47"/>
              <p:cNvPicPr>
                <a:picLocks noChangeAspect="1"/>
              </p:cNvPicPr>
              <p:nvPr/>
            </p:nvPicPr>
            <p:blipFill>
              <a:blip r:embed="rId1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919649" y="5298338"/>
                <a:ext cx="959088" cy="340452"/>
              </a:xfrm>
              <a:prstGeom prst="rect">
                <a:avLst/>
              </a:prstGeom>
            </p:spPr>
          </p:pic>
          <p:pic>
            <p:nvPicPr>
              <p:cNvPr id="49" name="Picture 48"/>
              <p:cNvPicPr>
                <a:picLocks noChangeAspect="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894805" y="5599122"/>
                <a:ext cx="415676" cy="311757"/>
              </a:xfrm>
              <a:prstGeom prst="rect">
                <a:avLst/>
              </a:prstGeom>
            </p:spPr>
          </p:pic>
          <p:pic>
            <p:nvPicPr>
              <p:cNvPr id="50" name="Picture 49"/>
              <p:cNvPicPr>
                <a:picLocks noChangeAspect="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049540" y="5699241"/>
                <a:ext cx="435442" cy="97104"/>
              </a:xfrm>
              <a:prstGeom prst="rect">
                <a:avLst/>
              </a:prstGeom>
            </p:spPr>
          </p:pic>
        </p:grpSp>
        <p:sp>
          <p:nvSpPr>
            <p:cNvPr id="51" name="TextBox 50"/>
            <p:cNvSpPr txBox="1"/>
            <p:nvPr/>
          </p:nvSpPr>
          <p:spPr>
            <a:xfrm>
              <a:off x="5349787" y="4908708"/>
              <a:ext cx="1047083" cy="215444"/>
            </a:xfrm>
            <a:prstGeom prst="rect">
              <a:avLst/>
            </a:prstGeom>
          </p:spPr>
          <p:txBody>
            <a:bodyPr wrap="square" lIns="0" tIns="0" rIns="0" bIns="0">
              <a:spAutoFit/>
            </a:bodyPr>
            <a:lstStyle>
              <a:defPPr>
                <a:defRPr lang="en-US"/>
              </a:defPPr>
              <a:lvl1pPr algn="ctr">
                <a:defRPr sz="1400">
                  <a:solidFill>
                    <a:srgbClr val="083D65"/>
                  </a:solidFill>
                  <a:latin typeface="Segoe UI" panose="020B0502040204020203" pitchFamily="34" charset="0"/>
                  <a:cs typeface="Segoe UI" panose="020B05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As used by</a:t>
              </a:r>
            </a:p>
          </p:txBody>
        </p:sp>
      </p:grpSp>
      <p:sp>
        <p:nvSpPr>
          <p:cNvPr id="44" name="Rectangle 43">
            <a:extLst>
              <a:ext uri="{FF2B5EF4-FFF2-40B4-BE49-F238E27FC236}">
                <a16:creationId xmlns:a16="http://schemas.microsoft.com/office/drawing/2014/main" id="{1AA2A670-4772-4504-9A86-BE460BACA39F}"/>
              </a:ext>
            </a:extLst>
          </p:cNvPr>
          <p:cNvSpPr/>
          <p:nvPr/>
        </p:nvSpPr>
        <p:spPr>
          <a:xfrm>
            <a:off x="2732747" y="530093"/>
            <a:ext cx="6726506" cy="43088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A SOLUTION FOR YOUR ENTIRE TEAM</a:t>
            </a:r>
          </a:p>
        </p:txBody>
      </p:sp>
      <p:sp>
        <p:nvSpPr>
          <p:cNvPr id="55" name="Rectangle 54">
            <a:extLst>
              <a:ext uri="{FF2B5EF4-FFF2-40B4-BE49-F238E27FC236}">
                <a16:creationId xmlns:a16="http://schemas.microsoft.com/office/drawing/2014/main" id="{B9810A48-58EE-4653-9094-4015568448A4}"/>
              </a:ext>
            </a:extLst>
          </p:cNvPr>
          <p:cNvSpPr/>
          <p:nvPr/>
        </p:nvSpPr>
        <p:spPr>
          <a:xfrm>
            <a:off x="672664" y="1371075"/>
            <a:ext cx="2360745" cy="738665"/>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$899</a:t>
            </a:r>
          </a:p>
        </p:txBody>
      </p:sp>
      <p:sp>
        <p:nvSpPr>
          <p:cNvPr id="82" name="Rectangle 81">
            <a:extLst>
              <a:ext uri="{FF2B5EF4-FFF2-40B4-BE49-F238E27FC236}">
                <a16:creationId xmlns:a16="http://schemas.microsoft.com/office/drawing/2014/main" id="{AE18B150-0A63-4BDA-9D00-C2EAC0C3644D}"/>
              </a:ext>
            </a:extLst>
          </p:cNvPr>
          <p:cNvSpPr/>
          <p:nvPr/>
        </p:nvSpPr>
        <p:spPr>
          <a:xfrm>
            <a:off x="1566636" y="2270553"/>
            <a:ext cx="753413" cy="276999"/>
          </a:xfrm>
          <a:prstGeom prst="rect">
            <a:avLst/>
          </a:prstGeom>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month</a:t>
            </a:r>
          </a:p>
        </p:txBody>
      </p:sp>
      <p:sp>
        <p:nvSpPr>
          <p:cNvPr id="119" name="Rectangle 118">
            <a:extLst>
              <a:ext uri="{FF2B5EF4-FFF2-40B4-BE49-F238E27FC236}">
                <a16:creationId xmlns:a16="http://schemas.microsoft.com/office/drawing/2014/main" id="{5C998BA0-6D9C-4E71-AABD-0B1CE27665CD}"/>
              </a:ext>
            </a:extLst>
          </p:cNvPr>
          <p:cNvSpPr/>
          <p:nvPr/>
        </p:nvSpPr>
        <p:spPr>
          <a:xfrm>
            <a:off x="883750" y="2614527"/>
            <a:ext cx="1938573" cy="1656479"/>
          </a:xfrm>
          <a:prstGeom prst="rect">
            <a:avLst/>
          </a:prstGeom>
        </p:spPr>
        <p:txBody>
          <a:bodyPr wrap="square" lIns="0" tIns="0" rIns="0" bIns="0">
            <a:spAutoFit/>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10 Slides / day</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From $4.5 per slide</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24 hour turn around</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Dedicated Team</a:t>
            </a:r>
          </a:p>
        </p:txBody>
      </p:sp>
      <p:grpSp>
        <p:nvGrpSpPr>
          <p:cNvPr id="218" name="Group 217">
            <a:extLst>
              <a:ext uri="{FF2B5EF4-FFF2-40B4-BE49-F238E27FC236}">
                <a16:creationId xmlns:a16="http://schemas.microsoft.com/office/drawing/2014/main" id="{7D2AC6DF-FF9A-488F-9123-53AA85D9365B}"/>
              </a:ext>
            </a:extLst>
          </p:cNvPr>
          <p:cNvGrpSpPr/>
          <p:nvPr/>
        </p:nvGrpSpPr>
        <p:grpSpPr>
          <a:xfrm>
            <a:off x="600617" y="1217205"/>
            <a:ext cx="2504839" cy="3373586"/>
            <a:chOff x="600617" y="1217205"/>
            <a:chExt cx="2504839" cy="3373586"/>
          </a:xfrm>
        </p:grpSpPr>
        <p:sp>
          <p:nvSpPr>
            <p:cNvPr id="13" name="Rectangle 12">
              <a:extLst>
                <a:ext uri="{FF2B5EF4-FFF2-40B4-BE49-F238E27FC236}">
                  <a16:creationId xmlns:a16="http://schemas.microsoft.com/office/drawing/2014/main" id="{FFF60778-A552-4178-967A-D6012B06C7A5}"/>
                </a:ext>
              </a:extLst>
            </p:cNvPr>
            <p:cNvSpPr/>
            <p:nvPr/>
          </p:nvSpPr>
          <p:spPr>
            <a:xfrm>
              <a:off x="600617" y="4545072"/>
              <a:ext cx="2504839" cy="45719"/>
            </a:xfrm>
            <a:prstGeom prst="rect">
              <a:avLst/>
            </a:prstGeom>
            <a:solidFill>
              <a:srgbClr val="7AC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C018E09C-793B-4B90-8ABF-2FDE455E5932}"/>
                </a:ext>
              </a:extLst>
            </p:cNvPr>
            <p:cNvSpPr/>
            <p:nvPr/>
          </p:nvSpPr>
          <p:spPr>
            <a:xfrm>
              <a:off x="600617" y="1217205"/>
              <a:ext cx="2504839" cy="45719"/>
            </a:xfrm>
            <a:prstGeom prst="rect">
              <a:avLst/>
            </a:prstGeom>
            <a:solidFill>
              <a:srgbClr val="7AC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3" name="Rectangle 72">
            <a:extLst>
              <a:ext uri="{FF2B5EF4-FFF2-40B4-BE49-F238E27FC236}">
                <a16:creationId xmlns:a16="http://schemas.microsoft.com/office/drawing/2014/main" id="{A4577D3E-B848-40A4-BDA3-371D139FFCD7}"/>
              </a:ext>
            </a:extLst>
          </p:cNvPr>
          <p:cNvSpPr/>
          <p:nvPr/>
        </p:nvSpPr>
        <p:spPr>
          <a:xfrm>
            <a:off x="3363956" y="1371073"/>
            <a:ext cx="2153840" cy="73866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$1,900</a:t>
            </a:r>
          </a:p>
        </p:txBody>
      </p:sp>
      <p:sp>
        <p:nvSpPr>
          <p:cNvPr id="83" name="Rectangle 82">
            <a:extLst>
              <a:ext uri="{FF2B5EF4-FFF2-40B4-BE49-F238E27FC236}">
                <a16:creationId xmlns:a16="http://schemas.microsoft.com/office/drawing/2014/main" id="{BD332408-7260-462F-AD7D-949F359D495F}"/>
              </a:ext>
            </a:extLst>
          </p:cNvPr>
          <p:cNvSpPr/>
          <p:nvPr/>
        </p:nvSpPr>
        <p:spPr>
          <a:xfrm>
            <a:off x="4126466" y="2215788"/>
            <a:ext cx="753413" cy="276999"/>
          </a:xfrm>
          <a:prstGeom prst="rect">
            <a:avLst/>
          </a:prstGeom>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month</a:t>
            </a:r>
          </a:p>
        </p:txBody>
      </p:sp>
      <p:sp>
        <p:nvSpPr>
          <p:cNvPr id="120" name="Rectangle 119">
            <a:extLst>
              <a:ext uri="{FF2B5EF4-FFF2-40B4-BE49-F238E27FC236}">
                <a16:creationId xmlns:a16="http://schemas.microsoft.com/office/drawing/2014/main" id="{9AD4C567-68CB-4D4E-B46F-AE6B623D0433}"/>
              </a:ext>
            </a:extLst>
          </p:cNvPr>
          <p:cNvSpPr/>
          <p:nvPr/>
        </p:nvSpPr>
        <p:spPr>
          <a:xfrm>
            <a:off x="3443580" y="2614527"/>
            <a:ext cx="1938573" cy="1656479"/>
          </a:xfrm>
          <a:prstGeom prst="rect">
            <a:avLst/>
          </a:prstGeom>
        </p:spPr>
        <p:txBody>
          <a:bodyPr wrap="square" lIns="0" tIns="0" rIns="0" bIns="0">
            <a:spAutoFit/>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25 Slides / day</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From $3.8 per slide</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24 hour turn around</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Dedicated Team</a:t>
            </a:r>
          </a:p>
        </p:txBody>
      </p:sp>
      <p:grpSp>
        <p:nvGrpSpPr>
          <p:cNvPr id="216" name="Group 215">
            <a:extLst>
              <a:ext uri="{FF2B5EF4-FFF2-40B4-BE49-F238E27FC236}">
                <a16:creationId xmlns:a16="http://schemas.microsoft.com/office/drawing/2014/main" id="{A4AD765A-A9FC-4380-B5C5-AA23BE3F2EC4}"/>
              </a:ext>
            </a:extLst>
          </p:cNvPr>
          <p:cNvGrpSpPr/>
          <p:nvPr/>
        </p:nvGrpSpPr>
        <p:grpSpPr>
          <a:xfrm>
            <a:off x="3188457" y="1217205"/>
            <a:ext cx="2504839" cy="3373586"/>
            <a:chOff x="3188457" y="1217205"/>
            <a:chExt cx="2504839" cy="3373586"/>
          </a:xfrm>
        </p:grpSpPr>
        <p:sp>
          <p:nvSpPr>
            <p:cNvPr id="166" name="Rectangle 165">
              <a:extLst>
                <a:ext uri="{FF2B5EF4-FFF2-40B4-BE49-F238E27FC236}">
                  <a16:creationId xmlns:a16="http://schemas.microsoft.com/office/drawing/2014/main" id="{187C9854-6707-49B5-AAB0-8B1D104C416C}"/>
                </a:ext>
              </a:extLst>
            </p:cNvPr>
            <p:cNvSpPr/>
            <p:nvPr/>
          </p:nvSpPr>
          <p:spPr>
            <a:xfrm>
              <a:off x="3188457" y="4545072"/>
              <a:ext cx="2504839" cy="45719"/>
            </a:xfrm>
            <a:prstGeom prst="rect">
              <a:avLst/>
            </a:prstGeom>
            <a:solidFill>
              <a:srgbClr val="7AC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0F3AED94-9359-4B1F-8C66-3940EF11161C}"/>
                </a:ext>
              </a:extLst>
            </p:cNvPr>
            <p:cNvSpPr/>
            <p:nvPr/>
          </p:nvSpPr>
          <p:spPr>
            <a:xfrm>
              <a:off x="3188457" y="1217205"/>
              <a:ext cx="2504839" cy="45719"/>
            </a:xfrm>
            <a:prstGeom prst="rect">
              <a:avLst/>
            </a:prstGeom>
            <a:solidFill>
              <a:srgbClr val="7AC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6" name="Rectangle 75">
            <a:extLst>
              <a:ext uri="{FF2B5EF4-FFF2-40B4-BE49-F238E27FC236}">
                <a16:creationId xmlns:a16="http://schemas.microsoft.com/office/drawing/2014/main" id="{D0F8E0FA-CCB1-49A3-A9B0-3F4C9A67031D}"/>
              </a:ext>
            </a:extLst>
          </p:cNvPr>
          <p:cNvSpPr/>
          <p:nvPr/>
        </p:nvSpPr>
        <p:spPr>
          <a:xfrm>
            <a:off x="5943601" y="1367030"/>
            <a:ext cx="2214068" cy="73866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noFill/>
                </a:ln>
                <a:solidFill>
                  <a:srgbClr val="083D65"/>
                </a:solidFill>
                <a:effectLst/>
                <a:uLnTx/>
                <a:uFillTx/>
                <a:latin typeface="Segoe UI" panose="020B0502040204020203" pitchFamily="34" charset="0"/>
                <a:ea typeface="Open Sans" panose="020B0606030504020204" pitchFamily="34" charset="0"/>
                <a:cs typeface="Segoe UI" panose="020B0502040204020203" pitchFamily="34" charset="0"/>
              </a:rPr>
              <a:t>$3,900</a:t>
            </a:r>
          </a:p>
        </p:txBody>
      </p:sp>
      <p:sp>
        <p:nvSpPr>
          <p:cNvPr id="84" name="Rectangle 83">
            <a:extLst>
              <a:ext uri="{FF2B5EF4-FFF2-40B4-BE49-F238E27FC236}">
                <a16:creationId xmlns:a16="http://schemas.microsoft.com/office/drawing/2014/main" id="{8B28A30F-72A1-42C4-A692-7D530C4C9432}"/>
              </a:ext>
            </a:extLst>
          </p:cNvPr>
          <p:cNvSpPr/>
          <p:nvPr/>
        </p:nvSpPr>
        <p:spPr>
          <a:xfrm>
            <a:off x="6652009" y="2215788"/>
            <a:ext cx="753413" cy="276999"/>
          </a:xfrm>
          <a:prstGeom prst="rect">
            <a:avLst/>
          </a:prstGeom>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month</a:t>
            </a:r>
          </a:p>
        </p:txBody>
      </p:sp>
      <p:sp>
        <p:nvSpPr>
          <p:cNvPr id="121" name="Rectangle 120">
            <a:extLst>
              <a:ext uri="{FF2B5EF4-FFF2-40B4-BE49-F238E27FC236}">
                <a16:creationId xmlns:a16="http://schemas.microsoft.com/office/drawing/2014/main" id="{8F2E9147-0F90-4A93-A6A8-A2641F87607B}"/>
              </a:ext>
            </a:extLst>
          </p:cNvPr>
          <p:cNvSpPr/>
          <p:nvPr/>
        </p:nvSpPr>
        <p:spPr>
          <a:xfrm>
            <a:off x="6059428" y="2614527"/>
            <a:ext cx="1938573" cy="1656479"/>
          </a:xfrm>
          <a:prstGeom prst="rect">
            <a:avLst/>
          </a:prstGeom>
        </p:spPr>
        <p:txBody>
          <a:bodyPr wrap="square" lIns="0" tIns="0" rIns="0" bIns="0">
            <a:spAutoFit/>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60 Slides / day</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From $3.2 per slide</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24 hour turn around</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Dedicated Team</a:t>
            </a:r>
          </a:p>
        </p:txBody>
      </p:sp>
      <p:grpSp>
        <p:nvGrpSpPr>
          <p:cNvPr id="215" name="Group 214">
            <a:extLst>
              <a:ext uri="{FF2B5EF4-FFF2-40B4-BE49-F238E27FC236}">
                <a16:creationId xmlns:a16="http://schemas.microsoft.com/office/drawing/2014/main" id="{EBF79B94-9DA8-473D-907F-927F10FFAFC1}"/>
              </a:ext>
            </a:extLst>
          </p:cNvPr>
          <p:cNvGrpSpPr/>
          <p:nvPr/>
        </p:nvGrpSpPr>
        <p:grpSpPr>
          <a:xfrm>
            <a:off x="5776296" y="1217205"/>
            <a:ext cx="2504839" cy="3373586"/>
            <a:chOff x="5776296" y="1217205"/>
            <a:chExt cx="2504839" cy="3373586"/>
          </a:xfrm>
        </p:grpSpPr>
        <p:sp>
          <p:nvSpPr>
            <p:cNvPr id="167" name="Rectangle 166">
              <a:extLst>
                <a:ext uri="{FF2B5EF4-FFF2-40B4-BE49-F238E27FC236}">
                  <a16:creationId xmlns:a16="http://schemas.microsoft.com/office/drawing/2014/main" id="{77D988CC-9B88-413E-93C2-C869C58096EA}"/>
                </a:ext>
              </a:extLst>
            </p:cNvPr>
            <p:cNvSpPr/>
            <p:nvPr/>
          </p:nvSpPr>
          <p:spPr>
            <a:xfrm>
              <a:off x="5776296" y="4545072"/>
              <a:ext cx="2504839" cy="45719"/>
            </a:xfrm>
            <a:prstGeom prst="rect">
              <a:avLst/>
            </a:prstGeom>
            <a:solidFill>
              <a:srgbClr val="7AC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533D9528-ECF4-4BA2-B405-B2CEB02B7987}"/>
                </a:ext>
              </a:extLst>
            </p:cNvPr>
            <p:cNvSpPr/>
            <p:nvPr/>
          </p:nvSpPr>
          <p:spPr>
            <a:xfrm>
              <a:off x="5776296" y="1217205"/>
              <a:ext cx="2504839" cy="45719"/>
            </a:xfrm>
            <a:prstGeom prst="rect">
              <a:avLst/>
            </a:prstGeom>
            <a:solidFill>
              <a:srgbClr val="7AC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9" name="Group 208">
            <a:extLst>
              <a:ext uri="{FF2B5EF4-FFF2-40B4-BE49-F238E27FC236}">
                <a16:creationId xmlns:a16="http://schemas.microsoft.com/office/drawing/2014/main" id="{B62136CF-26D1-4E3C-A6C7-CF76DF49877A}"/>
              </a:ext>
            </a:extLst>
          </p:cNvPr>
          <p:cNvGrpSpPr/>
          <p:nvPr/>
        </p:nvGrpSpPr>
        <p:grpSpPr>
          <a:xfrm>
            <a:off x="8386621" y="1217205"/>
            <a:ext cx="3134032" cy="3373586"/>
            <a:chOff x="8575598" y="1339841"/>
            <a:chExt cx="2988302" cy="3373586"/>
          </a:xfrm>
        </p:grpSpPr>
        <p:sp>
          <p:nvSpPr>
            <p:cNvPr id="171" name="Rectangle 170">
              <a:extLst>
                <a:ext uri="{FF2B5EF4-FFF2-40B4-BE49-F238E27FC236}">
                  <a16:creationId xmlns:a16="http://schemas.microsoft.com/office/drawing/2014/main" id="{95C9B982-0181-4CF4-8DC6-5A27C0EB2B38}"/>
                </a:ext>
              </a:extLst>
            </p:cNvPr>
            <p:cNvSpPr/>
            <p:nvPr/>
          </p:nvSpPr>
          <p:spPr>
            <a:xfrm>
              <a:off x="8575599" y="4667708"/>
              <a:ext cx="2988301" cy="45719"/>
            </a:xfrm>
            <a:prstGeom prst="rect">
              <a:avLst/>
            </a:prstGeom>
            <a:solidFill>
              <a:srgbClr val="7AC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6E863F44-D1D6-46E5-928B-2C8B5D8D5E1A}"/>
                </a:ext>
              </a:extLst>
            </p:cNvPr>
            <p:cNvSpPr/>
            <p:nvPr/>
          </p:nvSpPr>
          <p:spPr>
            <a:xfrm>
              <a:off x="8575598" y="1339841"/>
              <a:ext cx="2988301" cy="45719"/>
            </a:xfrm>
            <a:prstGeom prst="rect">
              <a:avLst/>
            </a:prstGeom>
            <a:solidFill>
              <a:srgbClr val="7AC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1" name="Rectangle 80">
            <a:extLst>
              <a:ext uri="{FF2B5EF4-FFF2-40B4-BE49-F238E27FC236}">
                <a16:creationId xmlns:a16="http://schemas.microsoft.com/office/drawing/2014/main" id="{9E872107-4427-4CB1-85DD-A1628A5A5DD7}"/>
              </a:ext>
            </a:extLst>
          </p:cNvPr>
          <p:cNvSpPr/>
          <p:nvPr/>
        </p:nvSpPr>
        <p:spPr>
          <a:xfrm>
            <a:off x="8451712" y="1439378"/>
            <a:ext cx="3003850" cy="615553"/>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noFill/>
                </a:ln>
                <a:solidFill>
                  <a:srgbClr val="083D65"/>
                </a:solidFill>
                <a:effectLst/>
                <a:uLnTx/>
                <a:uFillTx/>
                <a:latin typeface="Segoe UI" panose="020B0502040204020203" pitchFamily="34" charset="0"/>
                <a:ea typeface="+mn-ea"/>
                <a:cs typeface="Segoe UI" panose="020B0502040204020203" pitchFamily="34" charset="0"/>
              </a:rPr>
              <a:t>ENTERPRISE</a:t>
            </a:r>
          </a:p>
        </p:txBody>
      </p:sp>
      <p:grpSp>
        <p:nvGrpSpPr>
          <p:cNvPr id="123" name="Group 122">
            <a:extLst>
              <a:ext uri="{FF2B5EF4-FFF2-40B4-BE49-F238E27FC236}">
                <a16:creationId xmlns:a16="http://schemas.microsoft.com/office/drawing/2014/main" id="{DD940FEB-1A4B-411C-B871-96146C6667B5}"/>
              </a:ext>
            </a:extLst>
          </p:cNvPr>
          <p:cNvGrpSpPr/>
          <p:nvPr/>
        </p:nvGrpSpPr>
        <p:grpSpPr>
          <a:xfrm>
            <a:off x="9254030" y="2112168"/>
            <a:ext cx="1394505" cy="1320877"/>
            <a:chOff x="5232563" y="1693503"/>
            <a:chExt cx="1726417" cy="1635263"/>
          </a:xfrm>
        </p:grpSpPr>
        <p:sp>
          <p:nvSpPr>
            <p:cNvPr id="124" name="Freeform 84">
              <a:extLst>
                <a:ext uri="{FF2B5EF4-FFF2-40B4-BE49-F238E27FC236}">
                  <a16:creationId xmlns:a16="http://schemas.microsoft.com/office/drawing/2014/main" id="{CBA217BF-C4C0-4BDA-91AA-17D44242DA34}"/>
                </a:ext>
              </a:extLst>
            </p:cNvPr>
            <p:cNvSpPr>
              <a:spLocks/>
            </p:cNvSpPr>
            <p:nvPr/>
          </p:nvSpPr>
          <p:spPr bwMode="auto">
            <a:xfrm>
              <a:off x="5243582" y="1705023"/>
              <a:ext cx="1613726" cy="1612224"/>
            </a:xfrm>
            <a:custGeom>
              <a:avLst/>
              <a:gdLst>
                <a:gd name="T0" fmla="*/ 1715 w 1715"/>
                <a:gd name="T1" fmla="*/ 857 h 1715"/>
                <a:gd name="T2" fmla="*/ 1681 w 1715"/>
                <a:gd name="T3" fmla="*/ 1098 h 1715"/>
                <a:gd name="T4" fmla="*/ 1239 w 1715"/>
                <a:gd name="T5" fmla="*/ 1626 h 1715"/>
                <a:gd name="T6" fmla="*/ 858 w 1715"/>
                <a:gd name="T7" fmla="*/ 1715 h 1715"/>
                <a:gd name="T8" fmla="*/ 0 w 1715"/>
                <a:gd name="T9" fmla="*/ 857 h 1715"/>
                <a:gd name="T10" fmla="*/ 858 w 1715"/>
                <a:gd name="T11" fmla="*/ 0 h 1715"/>
                <a:gd name="T12" fmla="*/ 1715 w 1715"/>
                <a:gd name="T13" fmla="*/ 857 h 1715"/>
              </a:gdLst>
              <a:ahLst/>
              <a:cxnLst>
                <a:cxn ang="0">
                  <a:pos x="T0" y="T1"/>
                </a:cxn>
                <a:cxn ang="0">
                  <a:pos x="T2" y="T3"/>
                </a:cxn>
                <a:cxn ang="0">
                  <a:pos x="T4" y="T5"/>
                </a:cxn>
                <a:cxn ang="0">
                  <a:pos x="T6" y="T7"/>
                </a:cxn>
                <a:cxn ang="0">
                  <a:pos x="T8" y="T9"/>
                </a:cxn>
                <a:cxn ang="0">
                  <a:pos x="T10" y="T11"/>
                </a:cxn>
                <a:cxn ang="0">
                  <a:pos x="T12" y="T13"/>
                </a:cxn>
              </a:cxnLst>
              <a:rect l="0" t="0" r="r" b="b"/>
              <a:pathLst>
                <a:path w="1715" h="1715">
                  <a:moveTo>
                    <a:pt x="1715" y="857"/>
                  </a:moveTo>
                  <a:cubicBezTo>
                    <a:pt x="1715" y="941"/>
                    <a:pt x="1703" y="1021"/>
                    <a:pt x="1681" y="1098"/>
                  </a:cubicBezTo>
                  <a:cubicBezTo>
                    <a:pt x="1614" y="1329"/>
                    <a:pt x="1451" y="1520"/>
                    <a:pt x="1239" y="1626"/>
                  </a:cubicBezTo>
                  <a:cubicBezTo>
                    <a:pt x="1124" y="1683"/>
                    <a:pt x="994" y="1715"/>
                    <a:pt x="858" y="1715"/>
                  </a:cubicBezTo>
                  <a:cubicBezTo>
                    <a:pt x="384" y="1715"/>
                    <a:pt x="0" y="1331"/>
                    <a:pt x="0" y="857"/>
                  </a:cubicBezTo>
                  <a:cubicBezTo>
                    <a:pt x="0" y="384"/>
                    <a:pt x="384" y="0"/>
                    <a:pt x="858" y="0"/>
                  </a:cubicBezTo>
                  <a:cubicBezTo>
                    <a:pt x="1331" y="0"/>
                    <a:pt x="1715" y="384"/>
                    <a:pt x="1715" y="857"/>
                  </a:cubicBezTo>
                </a:path>
              </a:pathLst>
            </a:custGeom>
            <a:solidFill>
              <a:srgbClr val="E4F3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Freeform 85">
              <a:extLst>
                <a:ext uri="{FF2B5EF4-FFF2-40B4-BE49-F238E27FC236}">
                  <a16:creationId xmlns:a16="http://schemas.microsoft.com/office/drawing/2014/main" id="{4BE3CEA2-0D1E-471C-B4D7-D052E2FAD5E6}"/>
                </a:ext>
              </a:extLst>
            </p:cNvPr>
            <p:cNvSpPr>
              <a:spLocks/>
            </p:cNvSpPr>
            <p:nvPr/>
          </p:nvSpPr>
          <p:spPr bwMode="auto">
            <a:xfrm>
              <a:off x="5232563" y="1693503"/>
              <a:ext cx="1635764" cy="1635263"/>
            </a:xfrm>
            <a:custGeom>
              <a:avLst/>
              <a:gdLst>
                <a:gd name="T0" fmla="*/ 1727 w 1739"/>
                <a:gd name="T1" fmla="*/ 869 h 1739"/>
                <a:gd name="T2" fmla="*/ 1715 w 1739"/>
                <a:gd name="T3" fmla="*/ 869 h 1739"/>
                <a:gd name="T4" fmla="*/ 1681 w 1739"/>
                <a:gd name="T5" fmla="*/ 1106 h 1739"/>
                <a:gd name="T6" fmla="*/ 1245 w 1739"/>
                <a:gd name="T7" fmla="*/ 1627 h 1739"/>
                <a:gd name="T8" fmla="*/ 870 w 1739"/>
                <a:gd name="T9" fmla="*/ 1715 h 1739"/>
                <a:gd name="T10" fmla="*/ 272 w 1739"/>
                <a:gd name="T11" fmla="*/ 1467 h 1739"/>
                <a:gd name="T12" fmla="*/ 24 w 1739"/>
                <a:gd name="T13" fmla="*/ 869 h 1739"/>
                <a:gd name="T14" fmla="*/ 272 w 1739"/>
                <a:gd name="T15" fmla="*/ 272 h 1739"/>
                <a:gd name="T16" fmla="*/ 870 w 1739"/>
                <a:gd name="T17" fmla="*/ 24 h 1739"/>
                <a:gd name="T18" fmla="*/ 1467 w 1739"/>
                <a:gd name="T19" fmla="*/ 272 h 1739"/>
                <a:gd name="T20" fmla="*/ 1715 w 1739"/>
                <a:gd name="T21" fmla="*/ 869 h 1739"/>
                <a:gd name="T22" fmla="*/ 1727 w 1739"/>
                <a:gd name="T23" fmla="*/ 869 h 1739"/>
                <a:gd name="T24" fmla="*/ 1739 w 1739"/>
                <a:gd name="T25" fmla="*/ 869 h 1739"/>
                <a:gd name="T26" fmla="*/ 870 w 1739"/>
                <a:gd name="T27" fmla="*/ 0 h 1739"/>
                <a:gd name="T28" fmla="*/ 0 w 1739"/>
                <a:gd name="T29" fmla="*/ 869 h 1739"/>
                <a:gd name="T30" fmla="*/ 870 w 1739"/>
                <a:gd name="T31" fmla="*/ 1739 h 1739"/>
                <a:gd name="T32" fmla="*/ 1256 w 1739"/>
                <a:gd name="T33" fmla="*/ 1649 h 1739"/>
                <a:gd name="T34" fmla="*/ 1704 w 1739"/>
                <a:gd name="T35" fmla="*/ 1113 h 1739"/>
                <a:gd name="T36" fmla="*/ 1739 w 1739"/>
                <a:gd name="T37" fmla="*/ 869 h 1739"/>
                <a:gd name="T38" fmla="*/ 1727 w 1739"/>
                <a:gd name="T39" fmla="*/ 869 h 1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39" h="1739">
                  <a:moveTo>
                    <a:pt x="1727" y="869"/>
                  </a:moveTo>
                  <a:cubicBezTo>
                    <a:pt x="1715" y="869"/>
                    <a:pt x="1715" y="869"/>
                    <a:pt x="1715" y="869"/>
                  </a:cubicBezTo>
                  <a:cubicBezTo>
                    <a:pt x="1715" y="952"/>
                    <a:pt x="1703" y="1031"/>
                    <a:pt x="1681" y="1106"/>
                  </a:cubicBezTo>
                  <a:cubicBezTo>
                    <a:pt x="1615" y="1335"/>
                    <a:pt x="1455" y="1523"/>
                    <a:pt x="1245" y="1627"/>
                  </a:cubicBezTo>
                  <a:cubicBezTo>
                    <a:pt x="1132" y="1683"/>
                    <a:pt x="1005" y="1715"/>
                    <a:pt x="870" y="1715"/>
                  </a:cubicBezTo>
                  <a:cubicBezTo>
                    <a:pt x="636" y="1715"/>
                    <a:pt x="425" y="1620"/>
                    <a:pt x="272" y="1467"/>
                  </a:cubicBezTo>
                  <a:cubicBezTo>
                    <a:pt x="119" y="1314"/>
                    <a:pt x="24" y="1103"/>
                    <a:pt x="24" y="869"/>
                  </a:cubicBezTo>
                  <a:cubicBezTo>
                    <a:pt x="24" y="636"/>
                    <a:pt x="119" y="425"/>
                    <a:pt x="272" y="272"/>
                  </a:cubicBezTo>
                  <a:cubicBezTo>
                    <a:pt x="425" y="119"/>
                    <a:pt x="636" y="24"/>
                    <a:pt x="870" y="24"/>
                  </a:cubicBezTo>
                  <a:cubicBezTo>
                    <a:pt x="1103" y="24"/>
                    <a:pt x="1314" y="119"/>
                    <a:pt x="1467" y="272"/>
                  </a:cubicBezTo>
                  <a:cubicBezTo>
                    <a:pt x="1620" y="425"/>
                    <a:pt x="1715" y="636"/>
                    <a:pt x="1715" y="869"/>
                  </a:cubicBezTo>
                  <a:cubicBezTo>
                    <a:pt x="1727" y="869"/>
                    <a:pt x="1727" y="869"/>
                    <a:pt x="1727" y="869"/>
                  </a:cubicBezTo>
                  <a:cubicBezTo>
                    <a:pt x="1739" y="869"/>
                    <a:pt x="1739" y="869"/>
                    <a:pt x="1739" y="869"/>
                  </a:cubicBezTo>
                  <a:cubicBezTo>
                    <a:pt x="1739" y="389"/>
                    <a:pt x="1350" y="0"/>
                    <a:pt x="870" y="0"/>
                  </a:cubicBezTo>
                  <a:cubicBezTo>
                    <a:pt x="389" y="0"/>
                    <a:pt x="0" y="389"/>
                    <a:pt x="0" y="869"/>
                  </a:cubicBezTo>
                  <a:cubicBezTo>
                    <a:pt x="0" y="1350"/>
                    <a:pt x="389" y="1739"/>
                    <a:pt x="870" y="1739"/>
                  </a:cubicBezTo>
                  <a:cubicBezTo>
                    <a:pt x="1008" y="1739"/>
                    <a:pt x="1139" y="1706"/>
                    <a:pt x="1256" y="1649"/>
                  </a:cubicBezTo>
                  <a:cubicBezTo>
                    <a:pt x="1471" y="1542"/>
                    <a:pt x="1636" y="1348"/>
                    <a:pt x="1704" y="1113"/>
                  </a:cubicBezTo>
                  <a:cubicBezTo>
                    <a:pt x="1727" y="1036"/>
                    <a:pt x="1739" y="954"/>
                    <a:pt x="1739" y="869"/>
                  </a:cubicBezTo>
                  <a:cubicBezTo>
                    <a:pt x="1727" y="869"/>
                    <a:pt x="1727" y="869"/>
                    <a:pt x="1727" y="869"/>
                  </a:cubicBezTo>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Freeform 86">
              <a:extLst>
                <a:ext uri="{FF2B5EF4-FFF2-40B4-BE49-F238E27FC236}">
                  <a16:creationId xmlns:a16="http://schemas.microsoft.com/office/drawing/2014/main" id="{3989C1E3-EDE2-4CE5-9DCF-1E90047E2B87}"/>
                </a:ext>
              </a:extLst>
            </p:cNvPr>
            <p:cNvSpPr>
              <a:spLocks/>
            </p:cNvSpPr>
            <p:nvPr/>
          </p:nvSpPr>
          <p:spPr bwMode="auto">
            <a:xfrm>
              <a:off x="5368793" y="1829733"/>
              <a:ext cx="1363303" cy="1362803"/>
            </a:xfrm>
            <a:custGeom>
              <a:avLst/>
              <a:gdLst>
                <a:gd name="T0" fmla="*/ 1449 w 1449"/>
                <a:gd name="T1" fmla="*/ 724 h 1449"/>
                <a:gd name="T2" fmla="*/ 1251 w 1449"/>
                <a:gd name="T3" fmla="*/ 1221 h 1449"/>
                <a:gd name="T4" fmla="*/ 725 w 1449"/>
                <a:gd name="T5" fmla="*/ 1449 h 1449"/>
                <a:gd name="T6" fmla="*/ 198 w 1449"/>
                <a:gd name="T7" fmla="*/ 1221 h 1449"/>
                <a:gd name="T8" fmla="*/ 0 w 1449"/>
                <a:gd name="T9" fmla="*/ 724 h 1449"/>
                <a:gd name="T10" fmla="*/ 725 w 1449"/>
                <a:gd name="T11" fmla="*/ 0 h 1449"/>
                <a:gd name="T12" fmla="*/ 1449 w 1449"/>
                <a:gd name="T13" fmla="*/ 724 h 1449"/>
              </a:gdLst>
              <a:ahLst/>
              <a:cxnLst>
                <a:cxn ang="0">
                  <a:pos x="T0" y="T1"/>
                </a:cxn>
                <a:cxn ang="0">
                  <a:pos x="T2" y="T3"/>
                </a:cxn>
                <a:cxn ang="0">
                  <a:pos x="T4" y="T5"/>
                </a:cxn>
                <a:cxn ang="0">
                  <a:pos x="T6" y="T7"/>
                </a:cxn>
                <a:cxn ang="0">
                  <a:pos x="T8" y="T9"/>
                </a:cxn>
                <a:cxn ang="0">
                  <a:pos x="T10" y="T11"/>
                </a:cxn>
                <a:cxn ang="0">
                  <a:pos x="T12" y="T13"/>
                </a:cxn>
              </a:cxnLst>
              <a:rect l="0" t="0" r="r" b="b"/>
              <a:pathLst>
                <a:path w="1449" h="1449">
                  <a:moveTo>
                    <a:pt x="1449" y="724"/>
                  </a:moveTo>
                  <a:cubicBezTo>
                    <a:pt x="1449" y="917"/>
                    <a:pt x="1374" y="1092"/>
                    <a:pt x="1251" y="1221"/>
                  </a:cubicBezTo>
                  <a:cubicBezTo>
                    <a:pt x="1119" y="1361"/>
                    <a:pt x="932" y="1449"/>
                    <a:pt x="725" y="1449"/>
                  </a:cubicBezTo>
                  <a:cubicBezTo>
                    <a:pt x="517" y="1449"/>
                    <a:pt x="330" y="1361"/>
                    <a:pt x="198" y="1221"/>
                  </a:cubicBezTo>
                  <a:cubicBezTo>
                    <a:pt x="75" y="1092"/>
                    <a:pt x="0" y="917"/>
                    <a:pt x="0" y="724"/>
                  </a:cubicBezTo>
                  <a:cubicBezTo>
                    <a:pt x="0" y="324"/>
                    <a:pt x="325" y="0"/>
                    <a:pt x="725" y="0"/>
                  </a:cubicBezTo>
                  <a:cubicBezTo>
                    <a:pt x="1125" y="0"/>
                    <a:pt x="1449" y="324"/>
                    <a:pt x="1449" y="7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Freeform 87">
              <a:extLst>
                <a:ext uri="{FF2B5EF4-FFF2-40B4-BE49-F238E27FC236}">
                  <a16:creationId xmlns:a16="http://schemas.microsoft.com/office/drawing/2014/main" id="{106160D0-FC9B-498A-988D-81860EC39A0A}"/>
                </a:ext>
              </a:extLst>
            </p:cNvPr>
            <p:cNvSpPr>
              <a:spLocks/>
            </p:cNvSpPr>
            <p:nvPr/>
          </p:nvSpPr>
          <p:spPr bwMode="auto">
            <a:xfrm>
              <a:off x="5357775" y="1818715"/>
              <a:ext cx="1385842" cy="1384840"/>
            </a:xfrm>
            <a:custGeom>
              <a:avLst/>
              <a:gdLst>
                <a:gd name="T0" fmla="*/ 1461 w 1473"/>
                <a:gd name="T1" fmla="*/ 736 h 1473"/>
                <a:gd name="T2" fmla="*/ 1449 w 1473"/>
                <a:gd name="T3" fmla="*/ 736 h 1473"/>
                <a:gd name="T4" fmla="*/ 1255 w 1473"/>
                <a:gd name="T5" fmla="*/ 1225 h 1473"/>
                <a:gd name="T6" fmla="*/ 737 w 1473"/>
                <a:gd name="T7" fmla="*/ 1449 h 1473"/>
                <a:gd name="T8" fmla="*/ 219 w 1473"/>
                <a:gd name="T9" fmla="*/ 1225 h 1473"/>
                <a:gd name="T10" fmla="*/ 24 w 1473"/>
                <a:gd name="T11" fmla="*/ 736 h 1473"/>
                <a:gd name="T12" fmla="*/ 233 w 1473"/>
                <a:gd name="T13" fmla="*/ 233 h 1473"/>
                <a:gd name="T14" fmla="*/ 737 w 1473"/>
                <a:gd name="T15" fmla="*/ 24 h 1473"/>
                <a:gd name="T16" fmla="*/ 1240 w 1473"/>
                <a:gd name="T17" fmla="*/ 233 h 1473"/>
                <a:gd name="T18" fmla="*/ 1449 w 1473"/>
                <a:gd name="T19" fmla="*/ 736 h 1473"/>
                <a:gd name="T20" fmla="*/ 1461 w 1473"/>
                <a:gd name="T21" fmla="*/ 736 h 1473"/>
                <a:gd name="T22" fmla="*/ 1473 w 1473"/>
                <a:gd name="T23" fmla="*/ 736 h 1473"/>
                <a:gd name="T24" fmla="*/ 737 w 1473"/>
                <a:gd name="T25" fmla="*/ 0 h 1473"/>
                <a:gd name="T26" fmla="*/ 0 w 1473"/>
                <a:gd name="T27" fmla="*/ 736 h 1473"/>
                <a:gd name="T28" fmla="*/ 201 w 1473"/>
                <a:gd name="T29" fmla="*/ 1242 h 1473"/>
                <a:gd name="T30" fmla="*/ 737 w 1473"/>
                <a:gd name="T31" fmla="*/ 1473 h 1473"/>
                <a:gd name="T32" fmla="*/ 1272 w 1473"/>
                <a:gd name="T33" fmla="*/ 1242 h 1473"/>
                <a:gd name="T34" fmla="*/ 1473 w 1473"/>
                <a:gd name="T35" fmla="*/ 736 h 1473"/>
                <a:gd name="T36" fmla="*/ 1461 w 1473"/>
                <a:gd name="T37" fmla="*/ 736 h 1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3" h="1473">
                  <a:moveTo>
                    <a:pt x="1461" y="736"/>
                  </a:moveTo>
                  <a:cubicBezTo>
                    <a:pt x="1449" y="736"/>
                    <a:pt x="1449" y="736"/>
                    <a:pt x="1449" y="736"/>
                  </a:cubicBezTo>
                  <a:cubicBezTo>
                    <a:pt x="1449" y="926"/>
                    <a:pt x="1375" y="1098"/>
                    <a:pt x="1255" y="1225"/>
                  </a:cubicBezTo>
                  <a:cubicBezTo>
                    <a:pt x="1125" y="1363"/>
                    <a:pt x="941" y="1449"/>
                    <a:pt x="737" y="1449"/>
                  </a:cubicBezTo>
                  <a:cubicBezTo>
                    <a:pt x="532" y="1449"/>
                    <a:pt x="348" y="1363"/>
                    <a:pt x="219" y="1225"/>
                  </a:cubicBezTo>
                  <a:cubicBezTo>
                    <a:pt x="98" y="1098"/>
                    <a:pt x="24" y="926"/>
                    <a:pt x="24" y="736"/>
                  </a:cubicBezTo>
                  <a:cubicBezTo>
                    <a:pt x="24" y="540"/>
                    <a:pt x="104" y="362"/>
                    <a:pt x="233" y="233"/>
                  </a:cubicBezTo>
                  <a:cubicBezTo>
                    <a:pt x="362" y="104"/>
                    <a:pt x="540" y="24"/>
                    <a:pt x="737" y="24"/>
                  </a:cubicBezTo>
                  <a:cubicBezTo>
                    <a:pt x="933" y="24"/>
                    <a:pt x="1111" y="104"/>
                    <a:pt x="1240" y="233"/>
                  </a:cubicBezTo>
                  <a:cubicBezTo>
                    <a:pt x="1369" y="362"/>
                    <a:pt x="1449" y="540"/>
                    <a:pt x="1449" y="736"/>
                  </a:cubicBezTo>
                  <a:cubicBezTo>
                    <a:pt x="1461" y="736"/>
                    <a:pt x="1461" y="736"/>
                    <a:pt x="1461" y="736"/>
                  </a:cubicBezTo>
                  <a:cubicBezTo>
                    <a:pt x="1473" y="736"/>
                    <a:pt x="1473" y="736"/>
                    <a:pt x="1473" y="736"/>
                  </a:cubicBezTo>
                  <a:cubicBezTo>
                    <a:pt x="1473" y="330"/>
                    <a:pt x="1143" y="0"/>
                    <a:pt x="737" y="0"/>
                  </a:cubicBezTo>
                  <a:cubicBezTo>
                    <a:pt x="330" y="0"/>
                    <a:pt x="0" y="330"/>
                    <a:pt x="0" y="736"/>
                  </a:cubicBezTo>
                  <a:cubicBezTo>
                    <a:pt x="0" y="932"/>
                    <a:pt x="77" y="1110"/>
                    <a:pt x="201" y="1242"/>
                  </a:cubicBezTo>
                  <a:cubicBezTo>
                    <a:pt x="335" y="1384"/>
                    <a:pt x="526" y="1473"/>
                    <a:pt x="737" y="1473"/>
                  </a:cubicBezTo>
                  <a:cubicBezTo>
                    <a:pt x="948" y="1473"/>
                    <a:pt x="1138" y="1384"/>
                    <a:pt x="1272" y="1242"/>
                  </a:cubicBezTo>
                  <a:cubicBezTo>
                    <a:pt x="1397" y="1110"/>
                    <a:pt x="1473" y="932"/>
                    <a:pt x="1473" y="736"/>
                  </a:cubicBezTo>
                  <a:cubicBezTo>
                    <a:pt x="1461" y="736"/>
                    <a:pt x="1461" y="736"/>
                    <a:pt x="1461" y="736"/>
                  </a:cubicBezTo>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reeform 88">
              <a:extLst>
                <a:ext uri="{FF2B5EF4-FFF2-40B4-BE49-F238E27FC236}">
                  <a16:creationId xmlns:a16="http://schemas.microsoft.com/office/drawing/2014/main" id="{C379A26A-8A8E-4DDC-84AB-2FA394940093}"/>
                </a:ext>
              </a:extLst>
            </p:cNvPr>
            <p:cNvSpPr>
              <a:spLocks/>
            </p:cNvSpPr>
            <p:nvPr/>
          </p:nvSpPr>
          <p:spPr bwMode="auto">
            <a:xfrm>
              <a:off x="5555108" y="2978174"/>
              <a:ext cx="990674" cy="214362"/>
            </a:xfrm>
            <a:custGeom>
              <a:avLst/>
              <a:gdLst>
                <a:gd name="T0" fmla="*/ 1053 w 1053"/>
                <a:gd name="T1" fmla="*/ 0 h 228"/>
                <a:gd name="T2" fmla="*/ 527 w 1053"/>
                <a:gd name="T3" fmla="*/ 228 h 228"/>
                <a:gd name="T4" fmla="*/ 0 w 1053"/>
                <a:gd name="T5" fmla="*/ 0 h 228"/>
                <a:gd name="T6" fmla="*/ 1053 w 1053"/>
                <a:gd name="T7" fmla="*/ 0 h 228"/>
              </a:gdLst>
              <a:ahLst/>
              <a:cxnLst>
                <a:cxn ang="0">
                  <a:pos x="T0" y="T1"/>
                </a:cxn>
                <a:cxn ang="0">
                  <a:pos x="T2" y="T3"/>
                </a:cxn>
                <a:cxn ang="0">
                  <a:pos x="T4" y="T5"/>
                </a:cxn>
                <a:cxn ang="0">
                  <a:pos x="T6" y="T7"/>
                </a:cxn>
              </a:cxnLst>
              <a:rect l="0" t="0" r="r" b="b"/>
              <a:pathLst>
                <a:path w="1053" h="228">
                  <a:moveTo>
                    <a:pt x="1053" y="0"/>
                  </a:moveTo>
                  <a:cubicBezTo>
                    <a:pt x="921" y="140"/>
                    <a:pt x="734" y="228"/>
                    <a:pt x="527" y="228"/>
                  </a:cubicBezTo>
                  <a:cubicBezTo>
                    <a:pt x="319" y="228"/>
                    <a:pt x="132" y="140"/>
                    <a:pt x="0" y="0"/>
                  </a:cubicBezTo>
                  <a:cubicBezTo>
                    <a:pt x="1053" y="0"/>
                    <a:pt x="1053" y="0"/>
                    <a:pt x="1053" y="0"/>
                  </a:cubicBezTo>
                </a:path>
              </a:pathLst>
            </a:custGeom>
            <a:solidFill>
              <a:srgbClr val="AFD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Freeform 89">
              <a:extLst>
                <a:ext uri="{FF2B5EF4-FFF2-40B4-BE49-F238E27FC236}">
                  <a16:creationId xmlns:a16="http://schemas.microsoft.com/office/drawing/2014/main" id="{D083AB2F-6BDC-4CB4-B761-6C7CCEBCC81F}"/>
                </a:ext>
              </a:extLst>
            </p:cNvPr>
            <p:cNvSpPr>
              <a:spLocks/>
            </p:cNvSpPr>
            <p:nvPr/>
          </p:nvSpPr>
          <p:spPr bwMode="auto">
            <a:xfrm>
              <a:off x="5543088" y="2966654"/>
              <a:ext cx="1014714" cy="236900"/>
            </a:xfrm>
            <a:custGeom>
              <a:avLst/>
              <a:gdLst>
                <a:gd name="T0" fmla="*/ 1066 w 1079"/>
                <a:gd name="T1" fmla="*/ 12 h 252"/>
                <a:gd name="T2" fmla="*/ 1058 w 1079"/>
                <a:gd name="T3" fmla="*/ 4 h 252"/>
                <a:gd name="T4" fmla="*/ 540 w 1079"/>
                <a:gd name="T5" fmla="*/ 228 h 252"/>
                <a:gd name="T6" fmla="*/ 22 w 1079"/>
                <a:gd name="T7" fmla="*/ 4 h 252"/>
                <a:gd name="T8" fmla="*/ 13 w 1079"/>
                <a:gd name="T9" fmla="*/ 12 h 252"/>
                <a:gd name="T10" fmla="*/ 13 w 1079"/>
                <a:gd name="T11" fmla="*/ 24 h 252"/>
                <a:gd name="T12" fmla="*/ 1066 w 1079"/>
                <a:gd name="T13" fmla="*/ 24 h 252"/>
                <a:gd name="T14" fmla="*/ 1066 w 1079"/>
                <a:gd name="T15" fmla="*/ 12 h 252"/>
                <a:gd name="T16" fmla="*/ 1058 w 1079"/>
                <a:gd name="T17" fmla="*/ 4 h 252"/>
                <a:gd name="T18" fmla="*/ 1066 w 1079"/>
                <a:gd name="T19" fmla="*/ 12 h 252"/>
                <a:gd name="T20" fmla="*/ 1066 w 1079"/>
                <a:gd name="T21" fmla="*/ 0 h 252"/>
                <a:gd name="T22" fmla="*/ 13 w 1079"/>
                <a:gd name="T23" fmla="*/ 0 h 252"/>
                <a:gd name="T24" fmla="*/ 2 w 1079"/>
                <a:gd name="T25" fmla="*/ 8 h 252"/>
                <a:gd name="T26" fmla="*/ 4 w 1079"/>
                <a:gd name="T27" fmla="*/ 21 h 252"/>
                <a:gd name="T28" fmla="*/ 540 w 1079"/>
                <a:gd name="T29" fmla="*/ 252 h 252"/>
                <a:gd name="T30" fmla="*/ 1075 w 1079"/>
                <a:gd name="T31" fmla="*/ 21 h 252"/>
                <a:gd name="T32" fmla="*/ 1077 w 1079"/>
                <a:gd name="T33" fmla="*/ 8 h 252"/>
                <a:gd name="T34" fmla="*/ 1066 w 1079"/>
                <a:gd name="T35" fmla="*/ 0 h 252"/>
                <a:gd name="T36" fmla="*/ 1066 w 1079"/>
                <a:gd name="T3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9" h="252">
                  <a:moveTo>
                    <a:pt x="1066" y="12"/>
                  </a:moveTo>
                  <a:cubicBezTo>
                    <a:pt x="1058" y="4"/>
                    <a:pt x="1058" y="4"/>
                    <a:pt x="1058" y="4"/>
                  </a:cubicBezTo>
                  <a:cubicBezTo>
                    <a:pt x="928" y="142"/>
                    <a:pt x="744" y="228"/>
                    <a:pt x="540" y="228"/>
                  </a:cubicBezTo>
                  <a:cubicBezTo>
                    <a:pt x="335" y="228"/>
                    <a:pt x="151" y="142"/>
                    <a:pt x="22" y="4"/>
                  </a:cubicBezTo>
                  <a:cubicBezTo>
                    <a:pt x="13" y="12"/>
                    <a:pt x="13" y="12"/>
                    <a:pt x="13" y="12"/>
                  </a:cubicBezTo>
                  <a:cubicBezTo>
                    <a:pt x="13" y="24"/>
                    <a:pt x="13" y="24"/>
                    <a:pt x="13" y="24"/>
                  </a:cubicBezTo>
                  <a:cubicBezTo>
                    <a:pt x="1066" y="24"/>
                    <a:pt x="1066" y="24"/>
                    <a:pt x="1066" y="24"/>
                  </a:cubicBezTo>
                  <a:cubicBezTo>
                    <a:pt x="1066" y="12"/>
                    <a:pt x="1066" y="12"/>
                    <a:pt x="1066" y="12"/>
                  </a:cubicBezTo>
                  <a:cubicBezTo>
                    <a:pt x="1058" y="4"/>
                    <a:pt x="1058" y="4"/>
                    <a:pt x="1058" y="4"/>
                  </a:cubicBezTo>
                  <a:cubicBezTo>
                    <a:pt x="1066" y="12"/>
                    <a:pt x="1066" y="12"/>
                    <a:pt x="1066" y="12"/>
                  </a:cubicBezTo>
                  <a:cubicBezTo>
                    <a:pt x="1066" y="0"/>
                    <a:pt x="1066" y="0"/>
                    <a:pt x="1066" y="0"/>
                  </a:cubicBezTo>
                  <a:cubicBezTo>
                    <a:pt x="13" y="0"/>
                    <a:pt x="13" y="0"/>
                    <a:pt x="13" y="0"/>
                  </a:cubicBezTo>
                  <a:cubicBezTo>
                    <a:pt x="8" y="0"/>
                    <a:pt x="4" y="3"/>
                    <a:pt x="2" y="8"/>
                  </a:cubicBezTo>
                  <a:cubicBezTo>
                    <a:pt x="0" y="12"/>
                    <a:pt x="1" y="17"/>
                    <a:pt x="4" y="21"/>
                  </a:cubicBezTo>
                  <a:cubicBezTo>
                    <a:pt x="138" y="163"/>
                    <a:pt x="329" y="252"/>
                    <a:pt x="540" y="252"/>
                  </a:cubicBezTo>
                  <a:cubicBezTo>
                    <a:pt x="751" y="252"/>
                    <a:pt x="941" y="163"/>
                    <a:pt x="1075" y="21"/>
                  </a:cubicBezTo>
                  <a:cubicBezTo>
                    <a:pt x="1078" y="17"/>
                    <a:pt x="1079" y="12"/>
                    <a:pt x="1077" y="8"/>
                  </a:cubicBezTo>
                  <a:cubicBezTo>
                    <a:pt x="1076" y="3"/>
                    <a:pt x="1071" y="0"/>
                    <a:pt x="1066" y="0"/>
                  </a:cubicBezTo>
                  <a:cubicBezTo>
                    <a:pt x="1066" y="12"/>
                    <a:pt x="1066" y="12"/>
                    <a:pt x="1066" y="12"/>
                  </a:cubicBezTo>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Freeform 90">
              <a:extLst>
                <a:ext uri="{FF2B5EF4-FFF2-40B4-BE49-F238E27FC236}">
                  <a16:creationId xmlns:a16="http://schemas.microsoft.com/office/drawing/2014/main" id="{0C9480A9-EA90-4B04-ABD6-F0F7A7B2E5BB}"/>
                </a:ext>
              </a:extLst>
            </p:cNvPr>
            <p:cNvSpPr>
              <a:spLocks/>
            </p:cNvSpPr>
            <p:nvPr/>
          </p:nvSpPr>
          <p:spPr bwMode="auto">
            <a:xfrm>
              <a:off x="5930743" y="2772827"/>
              <a:ext cx="266951" cy="159770"/>
            </a:xfrm>
            <a:custGeom>
              <a:avLst/>
              <a:gdLst>
                <a:gd name="T0" fmla="*/ 67 w 533"/>
                <a:gd name="T1" fmla="*/ 0 h 319"/>
                <a:gd name="T2" fmla="*/ 465 w 533"/>
                <a:gd name="T3" fmla="*/ 0 h 319"/>
                <a:gd name="T4" fmla="*/ 533 w 533"/>
                <a:gd name="T5" fmla="*/ 319 h 319"/>
                <a:gd name="T6" fmla="*/ 0 w 533"/>
                <a:gd name="T7" fmla="*/ 319 h 319"/>
                <a:gd name="T8" fmla="*/ 67 w 533"/>
                <a:gd name="T9" fmla="*/ 0 h 319"/>
              </a:gdLst>
              <a:ahLst/>
              <a:cxnLst>
                <a:cxn ang="0">
                  <a:pos x="T0" y="T1"/>
                </a:cxn>
                <a:cxn ang="0">
                  <a:pos x="T2" y="T3"/>
                </a:cxn>
                <a:cxn ang="0">
                  <a:pos x="T4" y="T5"/>
                </a:cxn>
                <a:cxn ang="0">
                  <a:pos x="T6" y="T7"/>
                </a:cxn>
                <a:cxn ang="0">
                  <a:pos x="T8" y="T9"/>
                </a:cxn>
              </a:cxnLst>
              <a:rect l="0" t="0" r="r" b="b"/>
              <a:pathLst>
                <a:path w="533" h="319">
                  <a:moveTo>
                    <a:pt x="67" y="0"/>
                  </a:moveTo>
                  <a:lnTo>
                    <a:pt x="465" y="0"/>
                  </a:lnTo>
                  <a:lnTo>
                    <a:pt x="533" y="319"/>
                  </a:lnTo>
                  <a:lnTo>
                    <a:pt x="0" y="319"/>
                  </a:lnTo>
                  <a:lnTo>
                    <a:pt x="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reeform 91">
              <a:extLst>
                <a:ext uri="{FF2B5EF4-FFF2-40B4-BE49-F238E27FC236}">
                  <a16:creationId xmlns:a16="http://schemas.microsoft.com/office/drawing/2014/main" id="{0008157F-50EF-4617-90BD-04CD457B0F47}"/>
                </a:ext>
              </a:extLst>
            </p:cNvPr>
            <p:cNvSpPr>
              <a:spLocks/>
            </p:cNvSpPr>
            <p:nvPr/>
          </p:nvSpPr>
          <p:spPr bwMode="auto">
            <a:xfrm>
              <a:off x="5919223" y="2761808"/>
              <a:ext cx="290491" cy="182308"/>
            </a:xfrm>
            <a:custGeom>
              <a:avLst/>
              <a:gdLst>
                <a:gd name="T0" fmla="*/ 48 w 309"/>
                <a:gd name="T1" fmla="*/ 12 h 194"/>
                <a:gd name="T2" fmla="*/ 48 w 309"/>
                <a:gd name="T3" fmla="*/ 24 h 194"/>
                <a:gd name="T4" fmla="*/ 250 w 309"/>
                <a:gd name="T5" fmla="*/ 24 h 194"/>
                <a:gd name="T6" fmla="*/ 281 w 309"/>
                <a:gd name="T7" fmla="*/ 170 h 194"/>
                <a:gd name="T8" fmla="*/ 27 w 309"/>
                <a:gd name="T9" fmla="*/ 170 h 194"/>
                <a:gd name="T10" fmla="*/ 60 w 309"/>
                <a:gd name="T11" fmla="*/ 14 h 194"/>
                <a:gd name="T12" fmla="*/ 48 w 309"/>
                <a:gd name="T13" fmla="*/ 12 h 194"/>
                <a:gd name="T14" fmla="*/ 48 w 309"/>
                <a:gd name="T15" fmla="*/ 24 h 194"/>
                <a:gd name="T16" fmla="*/ 48 w 309"/>
                <a:gd name="T17" fmla="*/ 12 h 194"/>
                <a:gd name="T18" fmla="*/ 36 w 309"/>
                <a:gd name="T19" fmla="*/ 9 h 194"/>
                <a:gd name="T20" fmla="*/ 0 w 309"/>
                <a:gd name="T21" fmla="*/ 179 h 194"/>
                <a:gd name="T22" fmla="*/ 3 w 309"/>
                <a:gd name="T23" fmla="*/ 189 h 194"/>
                <a:gd name="T24" fmla="*/ 12 w 309"/>
                <a:gd name="T25" fmla="*/ 194 h 194"/>
                <a:gd name="T26" fmla="*/ 296 w 309"/>
                <a:gd name="T27" fmla="*/ 194 h 194"/>
                <a:gd name="T28" fmla="*/ 305 w 309"/>
                <a:gd name="T29" fmla="*/ 189 h 194"/>
                <a:gd name="T30" fmla="*/ 308 w 309"/>
                <a:gd name="T31" fmla="*/ 179 h 194"/>
                <a:gd name="T32" fmla="*/ 272 w 309"/>
                <a:gd name="T33" fmla="*/ 9 h 194"/>
                <a:gd name="T34" fmla="*/ 260 w 309"/>
                <a:gd name="T35" fmla="*/ 0 h 194"/>
                <a:gd name="T36" fmla="*/ 48 w 309"/>
                <a:gd name="T37" fmla="*/ 0 h 194"/>
                <a:gd name="T38" fmla="*/ 36 w 309"/>
                <a:gd name="T39" fmla="*/ 9 h 194"/>
                <a:gd name="T40" fmla="*/ 48 w 309"/>
                <a:gd name="T41"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9" h="194">
                  <a:moveTo>
                    <a:pt x="48" y="12"/>
                  </a:moveTo>
                  <a:cubicBezTo>
                    <a:pt x="48" y="24"/>
                    <a:pt x="48" y="24"/>
                    <a:pt x="48" y="24"/>
                  </a:cubicBezTo>
                  <a:cubicBezTo>
                    <a:pt x="250" y="24"/>
                    <a:pt x="250" y="24"/>
                    <a:pt x="250" y="24"/>
                  </a:cubicBezTo>
                  <a:cubicBezTo>
                    <a:pt x="281" y="170"/>
                    <a:pt x="281" y="170"/>
                    <a:pt x="281" y="170"/>
                  </a:cubicBezTo>
                  <a:cubicBezTo>
                    <a:pt x="27" y="170"/>
                    <a:pt x="27" y="170"/>
                    <a:pt x="27" y="170"/>
                  </a:cubicBezTo>
                  <a:cubicBezTo>
                    <a:pt x="60" y="14"/>
                    <a:pt x="60" y="14"/>
                    <a:pt x="60" y="14"/>
                  </a:cubicBezTo>
                  <a:cubicBezTo>
                    <a:pt x="48" y="12"/>
                    <a:pt x="48" y="12"/>
                    <a:pt x="48" y="12"/>
                  </a:cubicBezTo>
                  <a:cubicBezTo>
                    <a:pt x="48" y="24"/>
                    <a:pt x="48" y="24"/>
                    <a:pt x="48" y="24"/>
                  </a:cubicBezTo>
                  <a:cubicBezTo>
                    <a:pt x="48" y="12"/>
                    <a:pt x="48" y="12"/>
                    <a:pt x="48" y="12"/>
                  </a:cubicBezTo>
                  <a:cubicBezTo>
                    <a:pt x="36" y="9"/>
                    <a:pt x="36" y="9"/>
                    <a:pt x="36" y="9"/>
                  </a:cubicBezTo>
                  <a:cubicBezTo>
                    <a:pt x="0" y="179"/>
                    <a:pt x="0" y="179"/>
                    <a:pt x="0" y="179"/>
                  </a:cubicBezTo>
                  <a:cubicBezTo>
                    <a:pt x="0" y="183"/>
                    <a:pt x="1" y="186"/>
                    <a:pt x="3" y="189"/>
                  </a:cubicBezTo>
                  <a:cubicBezTo>
                    <a:pt x="5" y="192"/>
                    <a:pt x="9" y="194"/>
                    <a:pt x="12" y="194"/>
                  </a:cubicBezTo>
                  <a:cubicBezTo>
                    <a:pt x="296" y="194"/>
                    <a:pt x="296" y="194"/>
                    <a:pt x="296" y="194"/>
                  </a:cubicBezTo>
                  <a:cubicBezTo>
                    <a:pt x="300" y="194"/>
                    <a:pt x="303" y="192"/>
                    <a:pt x="305" y="189"/>
                  </a:cubicBezTo>
                  <a:cubicBezTo>
                    <a:pt x="308" y="186"/>
                    <a:pt x="309" y="183"/>
                    <a:pt x="308" y="179"/>
                  </a:cubicBezTo>
                  <a:cubicBezTo>
                    <a:pt x="272" y="9"/>
                    <a:pt x="272" y="9"/>
                    <a:pt x="272" y="9"/>
                  </a:cubicBezTo>
                  <a:cubicBezTo>
                    <a:pt x="271" y="4"/>
                    <a:pt x="266" y="0"/>
                    <a:pt x="260" y="0"/>
                  </a:cubicBezTo>
                  <a:cubicBezTo>
                    <a:pt x="48" y="0"/>
                    <a:pt x="48" y="0"/>
                    <a:pt x="48" y="0"/>
                  </a:cubicBezTo>
                  <a:cubicBezTo>
                    <a:pt x="42" y="0"/>
                    <a:pt x="38" y="4"/>
                    <a:pt x="36" y="9"/>
                  </a:cubicBezTo>
                  <a:lnTo>
                    <a:pt x="48" y="12"/>
                  </a:lnTo>
                  <a:close/>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reeform 92">
              <a:extLst>
                <a:ext uri="{FF2B5EF4-FFF2-40B4-BE49-F238E27FC236}">
                  <a16:creationId xmlns:a16="http://schemas.microsoft.com/office/drawing/2014/main" id="{D61BFAA6-FE39-4E09-9192-3B9F85B7CA06}"/>
                </a:ext>
              </a:extLst>
            </p:cNvPr>
            <p:cNvSpPr>
              <a:spLocks/>
            </p:cNvSpPr>
            <p:nvPr/>
          </p:nvSpPr>
          <p:spPr bwMode="auto">
            <a:xfrm>
              <a:off x="5466730" y="1968718"/>
              <a:ext cx="1190011" cy="855946"/>
            </a:xfrm>
            <a:custGeom>
              <a:avLst/>
              <a:gdLst>
                <a:gd name="T0" fmla="*/ 1265 w 1265"/>
                <a:gd name="T1" fmla="*/ 78 h 910"/>
                <a:gd name="T2" fmla="*/ 1265 w 1265"/>
                <a:gd name="T3" fmla="*/ 832 h 910"/>
                <a:gd name="T4" fmla="*/ 1187 w 1265"/>
                <a:gd name="T5" fmla="*/ 910 h 910"/>
                <a:gd name="T6" fmla="*/ 78 w 1265"/>
                <a:gd name="T7" fmla="*/ 910 h 910"/>
                <a:gd name="T8" fmla="*/ 0 w 1265"/>
                <a:gd name="T9" fmla="*/ 832 h 910"/>
                <a:gd name="T10" fmla="*/ 0 w 1265"/>
                <a:gd name="T11" fmla="*/ 78 h 910"/>
                <a:gd name="T12" fmla="*/ 78 w 1265"/>
                <a:gd name="T13" fmla="*/ 0 h 910"/>
                <a:gd name="T14" fmla="*/ 1187 w 1265"/>
                <a:gd name="T15" fmla="*/ 0 h 910"/>
                <a:gd name="T16" fmla="*/ 1265 w 1265"/>
                <a:gd name="T17" fmla="*/ 78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5" h="910">
                  <a:moveTo>
                    <a:pt x="1265" y="78"/>
                  </a:moveTo>
                  <a:cubicBezTo>
                    <a:pt x="1265" y="832"/>
                    <a:pt x="1265" y="832"/>
                    <a:pt x="1265" y="832"/>
                  </a:cubicBezTo>
                  <a:cubicBezTo>
                    <a:pt x="1265" y="875"/>
                    <a:pt x="1230" y="910"/>
                    <a:pt x="1187" y="910"/>
                  </a:cubicBezTo>
                  <a:cubicBezTo>
                    <a:pt x="78" y="910"/>
                    <a:pt x="78" y="910"/>
                    <a:pt x="78" y="910"/>
                  </a:cubicBezTo>
                  <a:cubicBezTo>
                    <a:pt x="35" y="910"/>
                    <a:pt x="0" y="875"/>
                    <a:pt x="0" y="832"/>
                  </a:cubicBezTo>
                  <a:cubicBezTo>
                    <a:pt x="0" y="78"/>
                    <a:pt x="0" y="78"/>
                    <a:pt x="0" y="78"/>
                  </a:cubicBezTo>
                  <a:cubicBezTo>
                    <a:pt x="0" y="35"/>
                    <a:pt x="35" y="0"/>
                    <a:pt x="78" y="0"/>
                  </a:cubicBezTo>
                  <a:cubicBezTo>
                    <a:pt x="1187" y="0"/>
                    <a:pt x="1187" y="0"/>
                    <a:pt x="1187" y="0"/>
                  </a:cubicBezTo>
                  <a:cubicBezTo>
                    <a:pt x="1230" y="0"/>
                    <a:pt x="1265" y="35"/>
                    <a:pt x="1265" y="78"/>
                  </a:cubicBezTo>
                </a:path>
              </a:pathLst>
            </a:custGeom>
            <a:solidFill>
              <a:srgbClr val="E4F3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93">
              <a:extLst>
                <a:ext uri="{FF2B5EF4-FFF2-40B4-BE49-F238E27FC236}">
                  <a16:creationId xmlns:a16="http://schemas.microsoft.com/office/drawing/2014/main" id="{785D87E3-A055-4C98-963A-1EA0291A92BF}"/>
                </a:ext>
              </a:extLst>
            </p:cNvPr>
            <p:cNvSpPr>
              <a:spLocks/>
            </p:cNvSpPr>
            <p:nvPr/>
          </p:nvSpPr>
          <p:spPr bwMode="auto">
            <a:xfrm>
              <a:off x="5443920" y="1963459"/>
              <a:ext cx="1213049" cy="877984"/>
            </a:xfrm>
            <a:custGeom>
              <a:avLst/>
              <a:gdLst>
                <a:gd name="T0" fmla="*/ 1277 w 1289"/>
                <a:gd name="T1" fmla="*/ 90 h 934"/>
                <a:gd name="T2" fmla="*/ 1265 w 1289"/>
                <a:gd name="T3" fmla="*/ 90 h 934"/>
                <a:gd name="T4" fmla="*/ 1265 w 1289"/>
                <a:gd name="T5" fmla="*/ 844 h 934"/>
                <a:gd name="T6" fmla="*/ 1246 w 1289"/>
                <a:gd name="T7" fmla="*/ 891 h 934"/>
                <a:gd name="T8" fmla="*/ 1199 w 1289"/>
                <a:gd name="T9" fmla="*/ 910 h 934"/>
                <a:gd name="T10" fmla="*/ 90 w 1289"/>
                <a:gd name="T11" fmla="*/ 910 h 934"/>
                <a:gd name="T12" fmla="*/ 43 w 1289"/>
                <a:gd name="T13" fmla="*/ 891 h 934"/>
                <a:gd name="T14" fmla="*/ 24 w 1289"/>
                <a:gd name="T15" fmla="*/ 844 h 934"/>
                <a:gd name="T16" fmla="*/ 24 w 1289"/>
                <a:gd name="T17" fmla="*/ 90 h 934"/>
                <a:gd name="T18" fmla="*/ 43 w 1289"/>
                <a:gd name="T19" fmla="*/ 43 h 934"/>
                <a:gd name="T20" fmla="*/ 90 w 1289"/>
                <a:gd name="T21" fmla="*/ 24 h 934"/>
                <a:gd name="T22" fmla="*/ 1199 w 1289"/>
                <a:gd name="T23" fmla="*/ 24 h 934"/>
                <a:gd name="T24" fmla="*/ 1246 w 1289"/>
                <a:gd name="T25" fmla="*/ 43 h 934"/>
                <a:gd name="T26" fmla="*/ 1265 w 1289"/>
                <a:gd name="T27" fmla="*/ 90 h 934"/>
                <a:gd name="T28" fmla="*/ 1277 w 1289"/>
                <a:gd name="T29" fmla="*/ 90 h 934"/>
                <a:gd name="T30" fmla="*/ 1289 w 1289"/>
                <a:gd name="T31" fmla="*/ 90 h 934"/>
                <a:gd name="T32" fmla="*/ 1263 w 1289"/>
                <a:gd name="T33" fmla="*/ 27 h 934"/>
                <a:gd name="T34" fmla="*/ 1199 w 1289"/>
                <a:gd name="T35" fmla="*/ 0 h 934"/>
                <a:gd name="T36" fmla="*/ 90 w 1289"/>
                <a:gd name="T37" fmla="*/ 0 h 934"/>
                <a:gd name="T38" fmla="*/ 26 w 1289"/>
                <a:gd name="T39" fmla="*/ 27 h 934"/>
                <a:gd name="T40" fmla="*/ 0 w 1289"/>
                <a:gd name="T41" fmla="*/ 90 h 934"/>
                <a:gd name="T42" fmla="*/ 0 w 1289"/>
                <a:gd name="T43" fmla="*/ 844 h 934"/>
                <a:gd name="T44" fmla="*/ 26 w 1289"/>
                <a:gd name="T45" fmla="*/ 908 h 934"/>
                <a:gd name="T46" fmla="*/ 90 w 1289"/>
                <a:gd name="T47" fmla="*/ 934 h 934"/>
                <a:gd name="T48" fmla="*/ 1199 w 1289"/>
                <a:gd name="T49" fmla="*/ 934 h 934"/>
                <a:gd name="T50" fmla="*/ 1263 w 1289"/>
                <a:gd name="T51" fmla="*/ 908 h 934"/>
                <a:gd name="T52" fmla="*/ 1289 w 1289"/>
                <a:gd name="T53" fmla="*/ 844 h 934"/>
                <a:gd name="T54" fmla="*/ 1289 w 1289"/>
                <a:gd name="T55" fmla="*/ 90 h 934"/>
                <a:gd name="T56" fmla="*/ 1277 w 1289"/>
                <a:gd name="T57" fmla="*/ 9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934">
                  <a:moveTo>
                    <a:pt x="1277" y="90"/>
                  </a:moveTo>
                  <a:cubicBezTo>
                    <a:pt x="1265" y="90"/>
                    <a:pt x="1265" y="90"/>
                    <a:pt x="1265" y="90"/>
                  </a:cubicBezTo>
                  <a:cubicBezTo>
                    <a:pt x="1265" y="844"/>
                    <a:pt x="1265" y="844"/>
                    <a:pt x="1265" y="844"/>
                  </a:cubicBezTo>
                  <a:cubicBezTo>
                    <a:pt x="1265" y="862"/>
                    <a:pt x="1258" y="879"/>
                    <a:pt x="1246" y="891"/>
                  </a:cubicBezTo>
                  <a:cubicBezTo>
                    <a:pt x="1234" y="903"/>
                    <a:pt x="1217" y="910"/>
                    <a:pt x="1199" y="910"/>
                  </a:cubicBezTo>
                  <a:cubicBezTo>
                    <a:pt x="90" y="910"/>
                    <a:pt x="90" y="910"/>
                    <a:pt x="90" y="910"/>
                  </a:cubicBezTo>
                  <a:cubicBezTo>
                    <a:pt x="72" y="910"/>
                    <a:pt x="55" y="903"/>
                    <a:pt x="43" y="891"/>
                  </a:cubicBezTo>
                  <a:cubicBezTo>
                    <a:pt x="31" y="879"/>
                    <a:pt x="24" y="862"/>
                    <a:pt x="24" y="844"/>
                  </a:cubicBezTo>
                  <a:cubicBezTo>
                    <a:pt x="24" y="90"/>
                    <a:pt x="24" y="90"/>
                    <a:pt x="24" y="90"/>
                  </a:cubicBezTo>
                  <a:cubicBezTo>
                    <a:pt x="24" y="72"/>
                    <a:pt x="31" y="55"/>
                    <a:pt x="43" y="43"/>
                  </a:cubicBezTo>
                  <a:cubicBezTo>
                    <a:pt x="55" y="32"/>
                    <a:pt x="72" y="24"/>
                    <a:pt x="90" y="24"/>
                  </a:cubicBezTo>
                  <a:cubicBezTo>
                    <a:pt x="1199" y="24"/>
                    <a:pt x="1199" y="24"/>
                    <a:pt x="1199" y="24"/>
                  </a:cubicBezTo>
                  <a:cubicBezTo>
                    <a:pt x="1217" y="24"/>
                    <a:pt x="1234" y="32"/>
                    <a:pt x="1246" y="43"/>
                  </a:cubicBezTo>
                  <a:cubicBezTo>
                    <a:pt x="1258" y="55"/>
                    <a:pt x="1265" y="72"/>
                    <a:pt x="1265" y="90"/>
                  </a:cubicBezTo>
                  <a:cubicBezTo>
                    <a:pt x="1277" y="90"/>
                    <a:pt x="1277" y="90"/>
                    <a:pt x="1277" y="90"/>
                  </a:cubicBezTo>
                  <a:cubicBezTo>
                    <a:pt x="1289" y="90"/>
                    <a:pt x="1289" y="90"/>
                    <a:pt x="1289" y="90"/>
                  </a:cubicBezTo>
                  <a:cubicBezTo>
                    <a:pt x="1289" y="65"/>
                    <a:pt x="1279" y="43"/>
                    <a:pt x="1263" y="27"/>
                  </a:cubicBezTo>
                  <a:cubicBezTo>
                    <a:pt x="1247" y="10"/>
                    <a:pt x="1224" y="0"/>
                    <a:pt x="1199" y="0"/>
                  </a:cubicBezTo>
                  <a:cubicBezTo>
                    <a:pt x="90" y="0"/>
                    <a:pt x="90" y="0"/>
                    <a:pt x="90" y="0"/>
                  </a:cubicBezTo>
                  <a:cubicBezTo>
                    <a:pt x="65" y="0"/>
                    <a:pt x="43" y="10"/>
                    <a:pt x="26" y="27"/>
                  </a:cubicBezTo>
                  <a:cubicBezTo>
                    <a:pt x="10" y="43"/>
                    <a:pt x="0" y="65"/>
                    <a:pt x="0" y="90"/>
                  </a:cubicBezTo>
                  <a:cubicBezTo>
                    <a:pt x="0" y="844"/>
                    <a:pt x="0" y="844"/>
                    <a:pt x="0" y="844"/>
                  </a:cubicBezTo>
                  <a:cubicBezTo>
                    <a:pt x="0" y="869"/>
                    <a:pt x="10" y="891"/>
                    <a:pt x="26" y="908"/>
                  </a:cubicBezTo>
                  <a:cubicBezTo>
                    <a:pt x="43" y="924"/>
                    <a:pt x="65" y="934"/>
                    <a:pt x="90" y="934"/>
                  </a:cubicBezTo>
                  <a:cubicBezTo>
                    <a:pt x="1199" y="934"/>
                    <a:pt x="1199" y="934"/>
                    <a:pt x="1199" y="934"/>
                  </a:cubicBezTo>
                  <a:cubicBezTo>
                    <a:pt x="1224" y="934"/>
                    <a:pt x="1247" y="924"/>
                    <a:pt x="1263" y="908"/>
                  </a:cubicBezTo>
                  <a:cubicBezTo>
                    <a:pt x="1279" y="891"/>
                    <a:pt x="1289" y="869"/>
                    <a:pt x="1289" y="844"/>
                  </a:cubicBezTo>
                  <a:cubicBezTo>
                    <a:pt x="1289" y="90"/>
                    <a:pt x="1289" y="90"/>
                    <a:pt x="1289" y="90"/>
                  </a:cubicBezTo>
                  <a:cubicBezTo>
                    <a:pt x="1277" y="90"/>
                    <a:pt x="1277" y="90"/>
                    <a:pt x="1277" y="90"/>
                  </a:cubicBezTo>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reeform 96">
              <a:extLst>
                <a:ext uri="{FF2B5EF4-FFF2-40B4-BE49-F238E27FC236}">
                  <a16:creationId xmlns:a16="http://schemas.microsoft.com/office/drawing/2014/main" id="{A706FEF7-5DA8-4B9C-98FE-FDF8D9AC3A6F}"/>
                </a:ext>
              </a:extLst>
            </p:cNvPr>
            <p:cNvSpPr>
              <a:spLocks/>
            </p:cNvSpPr>
            <p:nvPr/>
          </p:nvSpPr>
          <p:spPr bwMode="auto">
            <a:xfrm>
              <a:off x="5455439" y="2670654"/>
              <a:ext cx="1190011" cy="159770"/>
            </a:xfrm>
            <a:custGeom>
              <a:avLst/>
              <a:gdLst>
                <a:gd name="T0" fmla="*/ 1265 w 1265"/>
                <a:gd name="T1" fmla="*/ 0 h 170"/>
                <a:gd name="T2" fmla="*/ 1265 w 1265"/>
                <a:gd name="T3" fmla="*/ 92 h 170"/>
                <a:gd name="T4" fmla="*/ 1187 w 1265"/>
                <a:gd name="T5" fmla="*/ 170 h 170"/>
                <a:gd name="T6" fmla="*/ 78 w 1265"/>
                <a:gd name="T7" fmla="*/ 170 h 170"/>
                <a:gd name="T8" fmla="*/ 0 w 1265"/>
                <a:gd name="T9" fmla="*/ 92 h 170"/>
                <a:gd name="T10" fmla="*/ 0 w 1265"/>
                <a:gd name="T11" fmla="*/ 0 h 170"/>
                <a:gd name="T12" fmla="*/ 1265 w 1265"/>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1265" h="170">
                  <a:moveTo>
                    <a:pt x="1265" y="0"/>
                  </a:moveTo>
                  <a:cubicBezTo>
                    <a:pt x="1265" y="92"/>
                    <a:pt x="1265" y="92"/>
                    <a:pt x="1265" y="92"/>
                  </a:cubicBezTo>
                  <a:cubicBezTo>
                    <a:pt x="1265" y="135"/>
                    <a:pt x="1230" y="170"/>
                    <a:pt x="1187" y="170"/>
                  </a:cubicBezTo>
                  <a:cubicBezTo>
                    <a:pt x="78" y="170"/>
                    <a:pt x="78" y="170"/>
                    <a:pt x="78" y="170"/>
                  </a:cubicBezTo>
                  <a:cubicBezTo>
                    <a:pt x="35" y="170"/>
                    <a:pt x="0" y="135"/>
                    <a:pt x="0" y="92"/>
                  </a:cubicBezTo>
                  <a:cubicBezTo>
                    <a:pt x="0" y="0"/>
                    <a:pt x="0" y="0"/>
                    <a:pt x="0" y="0"/>
                  </a:cubicBezTo>
                  <a:cubicBezTo>
                    <a:pt x="1265" y="0"/>
                    <a:pt x="1265" y="0"/>
                    <a:pt x="126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Freeform 97">
              <a:extLst>
                <a:ext uri="{FF2B5EF4-FFF2-40B4-BE49-F238E27FC236}">
                  <a16:creationId xmlns:a16="http://schemas.microsoft.com/office/drawing/2014/main" id="{37386908-16D8-4007-8723-414163C59CBB}"/>
                </a:ext>
              </a:extLst>
            </p:cNvPr>
            <p:cNvSpPr>
              <a:spLocks/>
            </p:cNvSpPr>
            <p:nvPr/>
          </p:nvSpPr>
          <p:spPr bwMode="auto">
            <a:xfrm>
              <a:off x="5443920" y="2659134"/>
              <a:ext cx="1213049" cy="182308"/>
            </a:xfrm>
            <a:custGeom>
              <a:avLst/>
              <a:gdLst>
                <a:gd name="T0" fmla="*/ 1277 w 1289"/>
                <a:gd name="T1" fmla="*/ 12 h 194"/>
                <a:gd name="T2" fmla="*/ 1265 w 1289"/>
                <a:gd name="T3" fmla="*/ 12 h 194"/>
                <a:gd name="T4" fmla="*/ 1265 w 1289"/>
                <a:gd name="T5" fmla="*/ 104 h 194"/>
                <a:gd name="T6" fmla="*/ 1246 w 1289"/>
                <a:gd name="T7" fmla="*/ 151 h 194"/>
                <a:gd name="T8" fmla="*/ 1199 w 1289"/>
                <a:gd name="T9" fmla="*/ 170 h 194"/>
                <a:gd name="T10" fmla="*/ 90 w 1289"/>
                <a:gd name="T11" fmla="*/ 170 h 194"/>
                <a:gd name="T12" fmla="*/ 43 w 1289"/>
                <a:gd name="T13" fmla="*/ 151 h 194"/>
                <a:gd name="T14" fmla="*/ 24 w 1289"/>
                <a:gd name="T15" fmla="*/ 104 h 194"/>
                <a:gd name="T16" fmla="*/ 24 w 1289"/>
                <a:gd name="T17" fmla="*/ 24 h 194"/>
                <a:gd name="T18" fmla="*/ 1277 w 1289"/>
                <a:gd name="T19" fmla="*/ 24 h 194"/>
                <a:gd name="T20" fmla="*/ 1277 w 1289"/>
                <a:gd name="T21" fmla="*/ 12 h 194"/>
                <a:gd name="T22" fmla="*/ 1265 w 1289"/>
                <a:gd name="T23" fmla="*/ 12 h 194"/>
                <a:gd name="T24" fmla="*/ 1277 w 1289"/>
                <a:gd name="T25" fmla="*/ 12 h 194"/>
                <a:gd name="T26" fmla="*/ 1277 w 1289"/>
                <a:gd name="T27" fmla="*/ 0 h 194"/>
                <a:gd name="T28" fmla="*/ 12 w 1289"/>
                <a:gd name="T29" fmla="*/ 0 h 194"/>
                <a:gd name="T30" fmla="*/ 4 w 1289"/>
                <a:gd name="T31" fmla="*/ 4 h 194"/>
                <a:gd name="T32" fmla="*/ 0 w 1289"/>
                <a:gd name="T33" fmla="*/ 12 h 194"/>
                <a:gd name="T34" fmla="*/ 0 w 1289"/>
                <a:gd name="T35" fmla="*/ 104 h 194"/>
                <a:gd name="T36" fmla="*/ 26 w 1289"/>
                <a:gd name="T37" fmla="*/ 168 h 194"/>
                <a:gd name="T38" fmla="*/ 90 w 1289"/>
                <a:gd name="T39" fmla="*/ 194 h 194"/>
                <a:gd name="T40" fmla="*/ 1199 w 1289"/>
                <a:gd name="T41" fmla="*/ 194 h 194"/>
                <a:gd name="T42" fmla="*/ 1263 w 1289"/>
                <a:gd name="T43" fmla="*/ 168 h 194"/>
                <a:gd name="T44" fmla="*/ 1289 w 1289"/>
                <a:gd name="T45" fmla="*/ 104 h 194"/>
                <a:gd name="T46" fmla="*/ 1289 w 1289"/>
                <a:gd name="T47" fmla="*/ 12 h 194"/>
                <a:gd name="T48" fmla="*/ 1286 w 1289"/>
                <a:gd name="T49" fmla="*/ 4 h 194"/>
                <a:gd name="T50" fmla="*/ 1277 w 1289"/>
                <a:gd name="T51" fmla="*/ 0 h 194"/>
                <a:gd name="T52" fmla="*/ 1277 w 1289"/>
                <a:gd name="T53"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9" h="194">
                  <a:moveTo>
                    <a:pt x="1277" y="12"/>
                  </a:moveTo>
                  <a:cubicBezTo>
                    <a:pt x="1265" y="12"/>
                    <a:pt x="1265" y="12"/>
                    <a:pt x="1265" y="12"/>
                  </a:cubicBezTo>
                  <a:cubicBezTo>
                    <a:pt x="1265" y="104"/>
                    <a:pt x="1265" y="104"/>
                    <a:pt x="1265" y="104"/>
                  </a:cubicBezTo>
                  <a:cubicBezTo>
                    <a:pt x="1265" y="122"/>
                    <a:pt x="1258" y="139"/>
                    <a:pt x="1246" y="151"/>
                  </a:cubicBezTo>
                  <a:cubicBezTo>
                    <a:pt x="1234" y="163"/>
                    <a:pt x="1217" y="170"/>
                    <a:pt x="1199" y="170"/>
                  </a:cubicBezTo>
                  <a:cubicBezTo>
                    <a:pt x="90" y="170"/>
                    <a:pt x="90" y="170"/>
                    <a:pt x="90" y="170"/>
                  </a:cubicBezTo>
                  <a:cubicBezTo>
                    <a:pt x="72" y="170"/>
                    <a:pt x="55" y="163"/>
                    <a:pt x="43" y="151"/>
                  </a:cubicBezTo>
                  <a:cubicBezTo>
                    <a:pt x="31" y="139"/>
                    <a:pt x="24" y="122"/>
                    <a:pt x="24" y="104"/>
                  </a:cubicBezTo>
                  <a:cubicBezTo>
                    <a:pt x="24" y="24"/>
                    <a:pt x="24" y="24"/>
                    <a:pt x="24" y="24"/>
                  </a:cubicBezTo>
                  <a:cubicBezTo>
                    <a:pt x="1277" y="24"/>
                    <a:pt x="1277" y="24"/>
                    <a:pt x="1277" y="24"/>
                  </a:cubicBezTo>
                  <a:cubicBezTo>
                    <a:pt x="1277" y="12"/>
                    <a:pt x="1277" y="12"/>
                    <a:pt x="1277" y="12"/>
                  </a:cubicBezTo>
                  <a:cubicBezTo>
                    <a:pt x="1265" y="12"/>
                    <a:pt x="1265" y="12"/>
                    <a:pt x="1265" y="12"/>
                  </a:cubicBezTo>
                  <a:cubicBezTo>
                    <a:pt x="1277" y="12"/>
                    <a:pt x="1277" y="12"/>
                    <a:pt x="1277" y="12"/>
                  </a:cubicBezTo>
                  <a:cubicBezTo>
                    <a:pt x="1277" y="0"/>
                    <a:pt x="1277" y="0"/>
                    <a:pt x="1277" y="0"/>
                  </a:cubicBezTo>
                  <a:cubicBezTo>
                    <a:pt x="12" y="0"/>
                    <a:pt x="12" y="0"/>
                    <a:pt x="12" y="0"/>
                  </a:cubicBezTo>
                  <a:cubicBezTo>
                    <a:pt x="9" y="0"/>
                    <a:pt x="6" y="1"/>
                    <a:pt x="4" y="4"/>
                  </a:cubicBezTo>
                  <a:cubicBezTo>
                    <a:pt x="1" y="6"/>
                    <a:pt x="0" y="9"/>
                    <a:pt x="0" y="12"/>
                  </a:cubicBezTo>
                  <a:cubicBezTo>
                    <a:pt x="0" y="104"/>
                    <a:pt x="0" y="104"/>
                    <a:pt x="0" y="104"/>
                  </a:cubicBezTo>
                  <a:cubicBezTo>
                    <a:pt x="0" y="129"/>
                    <a:pt x="10" y="151"/>
                    <a:pt x="26" y="168"/>
                  </a:cubicBezTo>
                  <a:cubicBezTo>
                    <a:pt x="43" y="184"/>
                    <a:pt x="65" y="194"/>
                    <a:pt x="90" y="194"/>
                  </a:cubicBezTo>
                  <a:cubicBezTo>
                    <a:pt x="1199" y="194"/>
                    <a:pt x="1199" y="194"/>
                    <a:pt x="1199" y="194"/>
                  </a:cubicBezTo>
                  <a:cubicBezTo>
                    <a:pt x="1224" y="194"/>
                    <a:pt x="1247" y="184"/>
                    <a:pt x="1263" y="168"/>
                  </a:cubicBezTo>
                  <a:cubicBezTo>
                    <a:pt x="1279" y="151"/>
                    <a:pt x="1289" y="129"/>
                    <a:pt x="1289" y="104"/>
                  </a:cubicBezTo>
                  <a:cubicBezTo>
                    <a:pt x="1289" y="12"/>
                    <a:pt x="1289" y="12"/>
                    <a:pt x="1289" y="12"/>
                  </a:cubicBezTo>
                  <a:cubicBezTo>
                    <a:pt x="1289" y="9"/>
                    <a:pt x="1288" y="6"/>
                    <a:pt x="1286" y="4"/>
                  </a:cubicBezTo>
                  <a:cubicBezTo>
                    <a:pt x="1283" y="1"/>
                    <a:pt x="1280" y="0"/>
                    <a:pt x="1277" y="0"/>
                  </a:cubicBezTo>
                  <a:cubicBezTo>
                    <a:pt x="1277" y="12"/>
                    <a:pt x="1277" y="12"/>
                    <a:pt x="1277" y="12"/>
                  </a:cubicBezTo>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Oval 98">
              <a:extLst>
                <a:ext uri="{FF2B5EF4-FFF2-40B4-BE49-F238E27FC236}">
                  <a16:creationId xmlns:a16="http://schemas.microsoft.com/office/drawing/2014/main" id="{F988158C-0356-44FF-BA6D-FB9D3CD74B64}"/>
                </a:ext>
              </a:extLst>
            </p:cNvPr>
            <p:cNvSpPr>
              <a:spLocks noChangeArrowheads="1"/>
            </p:cNvSpPr>
            <p:nvPr/>
          </p:nvSpPr>
          <p:spPr bwMode="auto">
            <a:xfrm>
              <a:off x="6035920" y="2722241"/>
              <a:ext cx="56596" cy="56596"/>
            </a:xfrm>
            <a:prstGeom prst="ellipse">
              <a:avLst/>
            </a:prstGeom>
            <a:solidFill>
              <a:srgbClr val="AFD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Rectangle 107">
              <a:extLst>
                <a:ext uri="{FF2B5EF4-FFF2-40B4-BE49-F238E27FC236}">
                  <a16:creationId xmlns:a16="http://schemas.microsoft.com/office/drawing/2014/main" id="{F02632B6-8F2C-4EA8-B770-3399A91E488F}"/>
                </a:ext>
              </a:extLst>
            </p:cNvPr>
            <p:cNvSpPr>
              <a:spLocks noChangeArrowheads="1"/>
            </p:cNvSpPr>
            <p:nvPr/>
          </p:nvSpPr>
          <p:spPr bwMode="auto">
            <a:xfrm>
              <a:off x="5856116" y="2932596"/>
              <a:ext cx="415702" cy="45577"/>
            </a:xfrm>
            <a:prstGeom prst="rect">
              <a:avLst/>
            </a:prstGeom>
            <a:solidFill>
              <a:srgbClr val="E4F3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reeform 108">
              <a:extLst>
                <a:ext uri="{FF2B5EF4-FFF2-40B4-BE49-F238E27FC236}">
                  <a16:creationId xmlns:a16="http://schemas.microsoft.com/office/drawing/2014/main" id="{FED9B4A5-F499-484A-B76E-5F34DBE56981}"/>
                </a:ext>
              </a:extLst>
            </p:cNvPr>
            <p:cNvSpPr>
              <a:spLocks/>
            </p:cNvSpPr>
            <p:nvPr/>
          </p:nvSpPr>
          <p:spPr bwMode="auto">
            <a:xfrm>
              <a:off x="5845098" y="2921578"/>
              <a:ext cx="438241" cy="67614"/>
            </a:xfrm>
            <a:custGeom>
              <a:avLst/>
              <a:gdLst>
                <a:gd name="T0" fmla="*/ 454 w 466"/>
                <a:gd name="T1" fmla="*/ 60 h 72"/>
                <a:gd name="T2" fmla="*/ 454 w 466"/>
                <a:gd name="T3" fmla="*/ 48 h 72"/>
                <a:gd name="T4" fmla="*/ 24 w 466"/>
                <a:gd name="T5" fmla="*/ 48 h 72"/>
                <a:gd name="T6" fmla="*/ 24 w 466"/>
                <a:gd name="T7" fmla="*/ 24 h 72"/>
                <a:gd name="T8" fmla="*/ 442 w 466"/>
                <a:gd name="T9" fmla="*/ 24 h 72"/>
                <a:gd name="T10" fmla="*/ 442 w 466"/>
                <a:gd name="T11" fmla="*/ 60 h 72"/>
                <a:gd name="T12" fmla="*/ 454 w 466"/>
                <a:gd name="T13" fmla="*/ 60 h 72"/>
                <a:gd name="T14" fmla="*/ 454 w 466"/>
                <a:gd name="T15" fmla="*/ 48 h 72"/>
                <a:gd name="T16" fmla="*/ 454 w 466"/>
                <a:gd name="T17" fmla="*/ 60 h 72"/>
                <a:gd name="T18" fmla="*/ 466 w 466"/>
                <a:gd name="T19" fmla="*/ 60 h 72"/>
                <a:gd name="T20" fmla="*/ 466 w 466"/>
                <a:gd name="T21" fmla="*/ 12 h 72"/>
                <a:gd name="T22" fmla="*/ 462 w 466"/>
                <a:gd name="T23" fmla="*/ 3 h 72"/>
                <a:gd name="T24" fmla="*/ 454 w 466"/>
                <a:gd name="T25" fmla="*/ 0 h 72"/>
                <a:gd name="T26" fmla="*/ 12 w 466"/>
                <a:gd name="T27" fmla="*/ 0 h 72"/>
                <a:gd name="T28" fmla="*/ 4 w 466"/>
                <a:gd name="T29" fmla="*/ 3 h 72"/>
                <a:gd name="T30" fmla="*/ 0 w 466"/>
                <a:gd name="T31" fmla="*/ 12 h 72"/>
                <a:gd name="T32" fmla="*/ 0 w 466"/>
                <a:gd name="T33" fmla="*/ 60 h 72"/>
                <a:gd name="T34" fmla="*/ 4 w 466"/>
                <a:gd name="T35" fmla="*/ 69 h 72"/>
                <a:gd name="T36" fmla="*/ 12 w 466"/>
                <a:gd name="T37" fmla="*/ 72 h 72"/>
                <a:gd name="T38" fmla="*/ 454 w 466"/>
                <a:gd name="T39" fmla="*/ 72 h 72"/>
                <a:gd name="T40" fmla="*/ 462 w 466"/>
                <a:gd name="T41" fmla="*/ 69 h 72"/>
                <a:gd name="T42" fmla="*/ 466 w 466"/>
                <a:gd name="T43" fmla="*/ 60 h 72"/>
                <a:gd name="T44" fmla="*/ 454 w 466"/>
                <a:gd name="T45"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6" h="72">
                  <a:moveTo>
                    <a:pt x="454" y="60"/>
                  </a:moveTo>
                  <a:cubicBezTo>
                    <a:pt x="454" y="48"/>
                    <a:pt x="454" y="48"/>
                    <a:pt x="454" y="48"/>
                  </a:cubicBezTo>
                  <a:cubicBezTo>
                    <a:pt x="24" y="48"/>
                    <a:pt x="24" y="48"/>
                    <a:pt x="24" y="48"/>
                  </a:cubicBezTo>
                  <a:cubicBezTo>
                    <a:pt x="24" y="24"/>
                    <a:pt x="24" y="24"/>
                    <a:pt x="24" y="24"/>
                  </a:cubicBezTo>
                  <a:cubicBezTo>
                    <a:pt x="442" y="24"/>
                    <a:pt x="442" y="24"/>
                    <a:pt x="442" y="24"/>
                  </a:cubicBezTo>
                  <a:cubicBezTo>
                    <a:pt x="442" y="60"/>
                    <a:pt x="442" y="60"/>
                    <a:pt x="442" y="60"/>
                  </a:cubicBezTo>
                  <a:cubicBezTo>
                    <a:pt x="454" y="60"/>
                    <a:pt x="454" y="60"/>
                    <a:pt x="454" y="60"/>
                  </a:cubicBezTo>
                  <a:cubicBezTo>
                    <a:pt x="454" y="48"/>
                    <a:pt x="454" y="48"/>
                    <a:pt x="454" y="48"/>
                  </a:cubicBezTo>
                  <a:cubicBezTo>
                    <a:pt x="454" y="60"/>
                    <a:pt x="454" y="60"/>
                    <a:pt x="454" y="60"/>
                  </a:cubicBezTo>
                  <a:cubicBezTo>
                    <a:pt x="466" y="60"/>
                    <a:pt x="466" y="60"/>
                    <a:pt x="466" y="60"/>
                  </a:cubicBezTo>
                  <a:cubicBezTo>
                    <a:pt x="466" y="12"/>
                    <a:pt x="466" y="12"/>
                    <a:pt x="466" y="12"/>
                  </a:cubicBezTo>
                  <a:cubicBezTo>
                    <a:pt x="466" y="8"/>
                    <a:pt x="465" y="5"/>
                    <a:pt x="462" y="3"/>
                  </a:cubicBezTo>
                  <a:cubicBezTo>
                    <a:pt x="460" y="1"/>
                    <a:pt x="457" y="0"/>
                    <a:pt x="454" y="0"/>
                  </a:cubicBezTo>
                  <a:cubicBezTo>
                    <a:pt x="12" y="0"/>
                    <a:pt x="12" y="0"/>
                    <a:pt x="12" y="0"/>
                  </a:cubicBezTo>
                  <a:cubicBezTo>
                    <a:pt x="9" y="0"/>
                    <a:pt x="6" y="1"/>
                    <a:pt x="4" y="3"/>
                  </a:cubicBezTo>
                  <a:cubicBezTo>
                    <a:pt x="2" y="5"/>
                    <a:pt x="0" y="8"/>
                    <a:pt x="0" y="12"/>
                  </a:cubicBezTo>
                  <a:cubicBezTo>
                    <a:pt x="0" y="60"/>
                    <a:pt x="0" y="60"/>
                    <a:pt x="0" y="60"/>
                  </a:cubicBezTo>
                  <a:cubicBezTo>
                    <a:pt x="0" y="64"/>
                    <a:pt x="2" y="67"/>
                    <a:pt x="4" y="69"/>
                  </a:cubicBezTo>
                  <a:cubicBezTo>
                    <a:pt x="6" y="71"/>
                    <a:pt x="9" y="72"/>
                    <a:pt x="12" y="72"/>
                  </a:cubicBezTo>
                  <a:cubicBezTo>
                    <a:pt x="454" y="72"/>
                    <a:pt x="454" y="72"/>
                    <a:pt x="454" y="72"/>
                  </a:cubicBezTo>
                  <a:cubicBezTo>
                    <a:pt x="457" y="72"/>
                    <a:pt x="460" y="71"/>
                    <a:pt x="462" y="69"/>
                  </a:cubicBezTo>
                  <a:cubicBezTo>
                    <a:pt x="465" y="67"/>
                    <a:pt x="466" y="64"/>
                    <a:pt x="466" y="60"/>
                  </a:cubicBezTo>
                  <a:lnTo>
                    <a:pt x="454" y="60"/>
                  </a:lnTo>
                  <a:close/>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reeform 109">
              <a:extLst>
                <a:ext uri="{FF2B5EF4-FFF2-40B4-BE49-F238E27FC236}">
                  <a16:creationId xmlns:a16="http://schemas.microsoft.com/office/drawing/2014/main" id="{D52D3A63-55DB-4421-BDC7-DC7641095C15}"/>
                </a:ext>
              </a:extLst>
            </p:cNvPr>
            <p:cNvSpPr>
              <a:spLocks/>
            </p:cNvSpPr>
            <p:nvPr/>
          </p:nvSpPr>
          <p:spPr bwMode="auto">
            <a:xfrm>
              <a:off x="6356462" y="2703209"/>
              <a:ext cx="458274" cy="520880"/>
            </a:xfrm>
            <a:custGeom>
              <a:avLst/>
              <a:gdLst>
                <a:gd name="T0" fmla="*/ 382 w 487"/>
                <a:gd name="T1" fmla="*/ 0 h 554"/>
                <a:gd name="T2" fmla="*/ 210 w 487"/>
                <a:gd name="T3" fmla="*/ 301 h 554"/>
                <a:gd name="T4" fmla="*/ 0 w 487"/>
                <a:gd name="T5" fmla="*/ 456 h 554"/>
                <a:gd name="T6" fmla="*/ 48 w 487"/>
                <a:gd name="T7" fmla="*/ 554 h 554"/>
                <a:gd name="T8" fmla="*/ 50 w 487"/>
                <a:gd name="T9" fmla="*/ 553 h 554"/>
                <a:gd name="T10" fmla="*/ 486 w 487"/>
                <a:gd name="T11" fmla="*/ 32 h 554"/>
                <a:gd name="T12" fmla="*/ 487 w 487"/>
                <a:gd name="T13" fmla="*/ 30 h 554"/>
                <a:gd name="T14" fmla="*/ 382 w 487"/>
                <a:gd name="T15" fmla="*/ 0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7" h="554">
                  <a:moveTo>
                    <a:pt x="382" y="0"/>
                  </a:moveTo>
                  <a:cubicBezTo>
                    <a:pt x="349" y="114"/>
                    <a:pt x="289" y="217"/>
                    <a:pt x="210" y="301"/>
                  </a:cubicBezTo>
                  <a:cubicBezTo>
                    <a:pt x="150" y="364"/>
                    <a:pt x="79" y="417"/>
                    <a:pt x="0" y="456"/>
                  </a:cubicBezTo>
                  <a:cubicBezTo>
                    <a:pt x="11" y="491"/>
                    <a:pt x="27" y="524"/>
                    <a:pt x="48" y="554"/>
                  </a:cubicBezTo>
                  <a:cubicBezTo>
                    <a:pt x="49" y="554"/>
                    <a:pt x="50" y="553"/>
                    <a:pt x="50" y="553"/>
                  </a:cubicBezTo>
                  <a:cubicBezTo>
                    <a:pt x="260" y="449"/>
                    <a:pt x="420" y="261"/>
                    <a:pt x="486" y="32"/>
                  </a:cubicBezTo>
                  <a:cubicBezTo>
                    <a:pt x="487" y="32"/>
                    <a:pt x="487" y="31"/>
                    <a:pt x="487" y="30"/>
                  </a:cubicBezTo>
                  <a:cubicBezTo>
                    <a:pt x="454" y="15"/>
                    <a:pt x="419" y="4"/>
                    <a:pt x="382" y="0"/>
                  </a:cubicBezTo>
                </a:path>
              </a:pathLst>
            </a:custGeom>
            <a:solidFill>
              <a:srgbClr val="CFE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Freeform 110">
              <a:extLst>
                <a:ext uri="{FF2B5EF4-FFF2-40B4-BE49-F238E27FC236}">
                  <a16:creationId xmlns:a16="http://schemas.microsoft.com/office/drawing/2014/main" id="{2914CFFF-08D5-4594-8B1B-46460A2E9763}"/>
                </a:ext>
              </a:extLst>
            </p:cNvPr>
            <p:cNvSpPr>
              <a:spLocks/>
            </p:cNvSpPr>
            <p:nvPr/>
          </p:nvSpPr>
          <p:spPr bwMode="auto">
            <a:xfrm>
              <a:off x="6402039" y="2731757"/>
              <a:ext cx="423215" cy="501848"/>
            </a:xfrm>
            <a:custGeom>
              <a:avLst/>
              <a:gdLst>
                <a:gd name="T0" fmla="*/ 439 w 450"/>
                <a:gd name="T1" fmla="*/ 0 h 534"/>
                <a:gd name="T2" fmla="*/ 438 w 450"/>
                <a:gd name="T3" fmla="*/ 2 h 534"/>
                <a:gd name="T4" fmla="*/ 2 w 450"/>
                <a:gd name="T5" fmla="*/ 523 h 534"/>
                <a:gd name="T6" fmla="*/ 0 w 450"/>
                <a:gd name="T7" fmla="*/ 524 h 534"/>
                <a:gd name="T8" fmla="*/ 8 w 450"/>
                <a:gd name="T9" fmla="*/ 534 h 534"/>
                <a:gd name="T10" fmla="*/ 450 w 450"/>
                <a:gd name="T11" fmla="*/ 6 h 534"/>
                <a:gd name="T12" fmla="*/ 439 w 450"/>
                <a:gd name="T13" fmla="*/ 0 h 534"/>
              </a:gdLst>
              <a:ahLst/>
              <a:cxnLst>
                <a:cxn ang="0">
                  <a:pos x="T0" y="T1"/>
                </a:cxn>
                <a:cxn ang="0">
                  <a:pos x="T2" y="T3"/>
                </a:cxn>
                <a:cxn ang="0">
                  <a:pos x="T4" y="T5"/>
                </a:cxn>
                <a:cxn ang="0">
                  <a:pos x="T6" y="T7"/>
                </a:cxn>
                <a:cxn ang="0">
                  <a:pos x="T8" y="T9"/>
                </a:cxn>
                <a:cxn ang="0">
                  <a:pos x="T10" y="T11"/>
                </a:cxn>
                <a:cxn ang="0">
                  <a:pos x="T12" y="T13"/>
                </a:cxn>
              </a:cxnLst>
              <a:rect l="0" t="0" r="r" b="b"/>
              <a:pathLst>
                <a:path w="450" h="534">
                  <a:moveTo>
                    <a:pt x="439" y="0"/>
                  </a:moveTo>
                  <a:cubicBezTo>
                    <a:pt x="439" y="1"/>
                    <a:pt x="439" y="2"/>
                    <a:pt x="438" y="2"/>
                  </a:cubicBezTo>
                  <a:cubicBezTo>
                    <a:pt x="372" y="231"/>
                    <a:pt x="212" y="419"/>
                    <a:pt x="2" y="523"/>
                  </a:cubicBezTo>
                  <a:cubicBezTo>
                    <a:pt x="2" y="523"/>
                    <a:pt x="1" y="524"/>
                    <a:pt x="0" y="524"/>
                  </a:cubicBezTo>
                  <a:cubicBezTo>
                    <a:pt x="3" y="527"/>
                    <a:pt x="5" y="531"/>
                    <a:pt x="8" y="534"/>
                  </a:cubicBezTo>
                  <a:cubicBezTo>
                    <a:pt x="220" y="428"/>
                    <a:pt x="383" y="237"/>
                    <a:pt x="450" y="6"/>
                  </a:cubicBezTo>
                  <a:cubicBezTo>
                    <a:pt x="446" y="4"/>
                    <a:pt x="443" y="2"/>
                    <a:pt x="439" y="0"/>
                  </a:cubicBezTo>
                </a:path>
              </a:pathLst>
            </a:custGeom>
            <a:solidFill>
              <a:srgbClr val="6FB7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Freeform 111">
              <a:extLst>
                <a:ext uri="{FF2B5EF4-FFF2-40B4-BE49-F238E27FC236}">
                  <a16:creationId xmlns:a16="http://schemas.microsoft.com/office/drawing/2014/main" id="{E982EB24-631F-4DE7-ACB7-9C50A240F946}"/>
                </a:ext>
              </a:extLst>
            </p:cNvPr>
            <p:cNvSpPr>
              <a:spLocks/>
            </p:cNvSpPr>
            <p:nvPr/>
          </p:nvSpPr>
          <p:spPr bwMode="auto">
            <a:xfrm>
              <a:off x="6347447" y="2700705"/>
              <a:ext cx="346085" cy="265949"/>
            </a:xfrm>
            <a:custGeom>
              <a:avLst/>
              <a:gdLst>
                <a:gd name="T0" fmla="*/ 347 w 368"/>
                <a:gd name="T1" fmla="*/ 0 h 283"/>
                <a:gd name="T2" fmla="*/ 329 w 368"/>
                <a:gd name="T3" fmla="*/ 0 h 283"/>
                <a:gd name="T4" fmla="*/ 329 w 368"/>
                <a:gd name="T5" fmla="*/ 60 h 283"/>
                <a:gd name="T6" fmla="*/ 329 w 368"/>
                <a:gd name="T7" fmla="*/ 60 h 283"/>
                <a:gd name="T8" fmla="*/ 303 w 368"/>
                <a:gd name="T9" fmla="*/ 124 h 283"/>
                <a:gd name="T10" fmla="*/ 239 w 368"/>
                <a:gd name="T11" fmla="*/ 150 h 283"/>
                <a:gd name="T12" fmla="*/ 58 w 368"/>
                <a:gd name="T13" fmla="*/ 150 h 283"/>
                <a:gd name="T14" fmla="*/ 0 w 368"/>
                <a:gd name="T15" fmla="*/ 283 h 283"/>
                <a:gd name="T16" fmla="*/ 206 w 368"/>
                <a:gd name="T17" fmla="*/ 283 h 283"/>
                <a:gd name="T18" fmla="*/ 368 w 368"/>
                <a:gd name="T19" fmla="*/ 0 h 283"/>
                <a:gd name="T20" fmla="*/ 347 w 368"/>
                <a:gd name="T21"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8" h="283">
                  <a:moveTo>
                    <a:pt x="347" y="0"/>
                  </a:moveTo>
                  <a:cubicBezTo>
                    <a:pt x="341" y="0"/>
                    <a:pt x="335" y="0"/>
                    <a:pt x="329" y="0"/>
                  </a:cubicBezTo>
                  <a:cubicBezTo>
                    <a:pt x="329" y="60"/>
                    <a:pt x="329" y="60"/>
                    <a:pt x="329" y="60"/>
                  </a:cubicBezTo>
                  <a:cubicBezTo>
                    <a:pt x="329" y="60"/>
                    <a:pt x="329" y="60"/>
                    <a:pt x="329" y="60"/>
                  </a:cubicBezTo>
                  <a:cubicBezTo>
                    <a:pt x="329" y="85"/>
                    <a:pt x="319" y="107"/>
                    <a:pt x="303" y="124"/>
                  </a:cubicBezTo>
                  <a:cubicBezTo>
                    <a:pt x="287" y="140"/>
                    <a:pt x="264" y="150"/>
                    <a:pt x="239" y="150"/>
                  </a:cubicBezTo>
                  <a:cubicBezTo>
                    <a:pt x="58" y="150"/>
                    <a:pt x="58" y="150"/>
                    <a:pt x="58" y="150"/>
                  </a:cubicBezTo>
                  <a:cubicBezTo>
                    <a:pt x="30" y="189"/>
                    <a:pt x="10" y="235"/>
                    <a:pt x="0" y="283"/>
                  </a:cubicBezTo>
                  <a:cubicBezTo>
                    <a:pt x="206" y="283"/>
                    <a:pt x="206" y="283"/>
                    <a:pt x="206" y="283"/>
                  </a:cubicBezTo>
                  <a:cubicBezTo>
                    <a:pt x="280" y="204"/>
                    <a:pt x="336" y="107"/>
                    <a:pt x="368" y="0"/>
                  </a:cubicBezTo>
                  <a:cubicBezTo>
                    <a:pt x="361" y="0"/>
                    <a:pt x="354" y="0"/>
                    <a:pt x="347" y="0"/>
                  </a:cubicBezTo>
                </a:path>
              </a:pathLst>
            </a:custGeom>
            <a:solidFill>
              <a:srgbClr val="E8F1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Freeform 112">
              <a:extLst>
                <a:ext uri="{FF2B5EF4-FFF2-40B4-BE49-F238E27FC236}">
                  <a16:creationId xmlns:a16="http://schemas.microsoft.com/office/drawing/2014/main" id="{65F2D363-DF35-4385-9EC0-54E381F079F1}"/>
                </a:ext>
              </a:extLst>
            </p:cNvPr>
            <p:cNvSpPr>
              <a:spLocks/>
            </p:cNvSpPr>
            <p:nvPr/>
          </p:nvSpPr>
          <p:spPr bwMode="auto">
            <a:xfrm>
              <a:off x="6356462" y="2700705"/>
              <a:ext cx="359608" cy="431229"/>
            </a:xfrm>
            <a:custGeom>
              <a:avLst/>
              <a:gdLst>
                <a:gd name="T0" fmla="*/ 358 w 382"/>
                <a:gd name="T1" fmla="*/ 0 h 459"/>
                <a:gd name="T2" fmla="*/ 196 w 382"/>
                <a:gd name="T3" fmla="*/ 283 h 459"/>
                <a:gd name="T4" fmla="*/ 201 w 382"/>
                <a:gd name="T5" fmla="*/ 283 h 459"/>
                <a:gd name="T6" fmla="*/ 212 w 382"/>
                <a:gd name="T7" fmla="*/ 291 h 459"/>
                <a:gd name="T8" fmla="*/ 210 w 382"/>
                <a:gd name="T9" fmla="*/ 304 h 459"/>
                <a:gd name="T10" fmla="*/ 0 w 382"/>
                <a:gd name="T11" fmla="*/ 459 h 459"/>
                <a:gd name="T12" fmla="*/ 0 w 382"/>
                <a:gd name="T13" fmla="*/ 459 h 459"/>
                <a:gd name="T14" fmla="*/ 210 w 382"/>
                <a:gd name="T15" fmla="*/ 304 h 459"/>
                <a:gd name="T16" fmla="*/ 382 w 382"/>
                <a:gd name="T17" fmla="*/ 3 h 459"/>
                <a:gd name="T18" fmla="*/ 358 w 382"/>
                <a:gd name="T1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459">
                  <a:moveTo>
                    <a:pt x="358" y="0"/>
                  </a:moveTo>
                  <a:cubicBezTo>
                    <a:pt x="326" y="107"/>
                    <a:pt x="270" y="204"/>
                    <a:pt x="196" y="283"/>
                  </a:cubicBezTo>
                  <a:cubicBezTo>
                    <a:pt x="201" y="283"/>
                    <a:pt x="201" y="283"/>
                    <a:pt x="201" y="283"/>
                  </a:cubicBezTo>
                  <a:cubicBezTo>
                    <a:pt x="206" y="283"/>
                    <a:pt x="211" y="286"/>
                    <a:pt x="212" y="291"/>
                  </a:cubicBezTo>
                  <a:cubicBezTo>
                    <a:pt x="214" y="295"/>
                    <a:pt x="213" y="300"/>
                    <a:pt x="210" y="304"/>
                  </a:cubicBezTo>
                  <a:cubicBezTo>
                    <a:pt x="150" y="367"/>
                    <a:pt x="79" y="420"/>
                    <a:pt x="0" y="459"/>
                  </a:cubicBezTo>
                  <a:cubicBezTo>
                    <a:pt x="0" y="459"/>
                    <a:pt x="0" y="459"/>
                    <a:pt x="0" y="459"/>
                  </a:cubicBezTo>
                  <a:cubicBezTo>
                    <a:pt x="79" y="420"/>
                    <a:pt x="150" y="367"/>
                    <a:pt x="210" y="304"/>
                  </a:cubicBezTo>
                  <a:cubicBezTo>
                    <a:pt x="289" y="220"/>
                    <a:pt x="349" y="117"/>
                    <a:pt x="382" y="3"/>
                  </a:cubicBezTo>
                  <a:cubicBezTo>
                    <a:pt x="374" y="2"/>
                    <a:pt x="366" y="1"/>
                    <a:pt x="358" y="0"/>
                  </a:cubicBezTo>
                </a:path>
              </a:pathLst>
            </a:custGeom>
            <a:solidFill>
              <a:srgbClr val="6FB7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Freeform 113">
              <a:extLst>
                <a:ext uri="{FF2B5EF4-FFF2-40B4-BE49-F238E27FC236}">
                  <a16:creationId xmlns:a16="http://schemas.microsoft.com/office/drawing/2014/main" id="{05C0D1F9-B600-43D5-8FE7-3F7803260785}"/>
                </a:ext>
              </a:extLst>
            </p:cNvPr>
            <p:cNvSpPr>
              <a:spLocks/>
            </p:cNvSpPr>
            <p:nvPr/>
          </p:nvSpPr>
          <p:spPr bwMode="auto">
            <a:xfrm>
              <a:off x="6341436" y="2989192"/>
              <a:ext cx="177801" cy="121205"/>
            </a:xfrm>
            <a:custGeom>
              <a:avLst/>
              <a:gdLst>
                <a:gd name="T0" fmla="*/ 189 w 189"/>
                <a:gd name="T1" fmla="*/ 0 h 129"/>
                <a:gd name="T2" fmla="*/ 2 w 189"/>
                <a:gd name="T3" fmla="*/ 0 h 129"/>
                <a:gd name="T4" fmla="*/ 0 w 189"/>
                <a:gd name="T5" fmla="*/ 46 h 129"/>
                <a:gd name="T6" fmla="*/ 9 w 189"/>
                <a:gd name="T7" fmla="*/ 129 h 129"/>
                <a:gd name="T8" fmla="*/ 189 w 189"/>
                <a:gd name="T9" fmla="*/ 0 h 129"/>
              </a:gdLst>
              <a:ahLst/>
              <a:cxnLst>
                <a:cxn ang="0">
                  <a:pos x="T0" y="T1"/>
                </a:cxn>
                <a:cxn ang="0">
                  <a:pos x="T2" y="T3"/>
                </a:cxn>
                <a:cxn ang="0">
                  <a:pos x="T4" y="T5"/>
                </a:cxn>
                <a:cxn ang="0">
                  <a:pos x="T6" y="T7"/>
                </a:cxn>
                <a:cxn ang="0">
                  <a:pos x="T8" y="T9"/>
                </a:cxn>
              </a:cxnLst>
              <a:rect l="0" t="0" r="r" b="b"/>
              <a:pathLst>
                <a:path w="189" h="129">
                  <a:moveTo>
                    <a:pt x="189" y="0"/>
                  </a:moveTo>
                  <a:cubicBezTo>
                    <a:pt x="2" y="0"/>
                    <a:pt x="2" y="0"/>
                    <a:pt x="2" y="0"/>
                  </a:cubicBezTo>
                  <a:cubicBezTo>
                    <a:pt x="1" y="15"/>
                    <a:pt x="0" y="31"/>
                    <a:pt x="0" y="46"/>
                  </a:cubicBezTo>
                  <a:cubicBezTo>
                    <a:pt x="0" y="75"/>
                    <a:pt x="3" y="102"/>
                    <a:pt x="9" y="129"/>
                  </a:cubicBezTo>
                  <a:cubicBezTo>
                    <a:pt x="76" y="95"/>
                    <a:pt x="136" y="52"/>
                    <a:pt x="189" y="0"/>
                  </a:cubicBezTo>
                </a:path>
              </a:pathLst>
            </a:custGeom>
            <a:solidFill>
              <a:srgbClr val="9FCE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reeform 114">
              <a:extLst>
                <a:ext uri="{FF2B5EF4-FFF2-40B4-BE49-F238E27FC236}">
                  <a16:creationId xmlns:a16="http://schemas.microsoft.com/office/drawing/2014/main" id="{2773C1E1-A16F-41D9-87E8-CB1EF426516F}"/>
                </a:ext>
              </a:extLst>
            </p:cNvPr>
            <p:cNvSpPr>
              <a:spLocks noEditPoints="1"/>
            </p:cNvSpPr>
            <p:nvPr/>
          </p:nvSpPr>
          <p:spPr bwMode="auto">
            <a:xfrm>
              <a:off x="6343440" y="2966654"/>
              <a:ext cx="214362" cy="165279"/>
            </a:xfrm>
            <a:custGeom>
              <a:avLst/>
              <a:gdLst>
                <a:gd name="T0" fmla="*/ 215 w 228"/>
                <a:gd name="T1" fmla="*/ 12 h 176"/>
                <a:gd name="T2" fmla="*/ 207 w 228"/>
                <a:gd name="T3" fmla="*/ 4 h 176"/>
                <a:gd name="T4" fmla="*/ 215 w 228"/>
                <a:gd name="T5" fmla="*/ 12 h 176"/>
                <a:gd name="T6" fmla="*/ 215 w 228"/>
                <a:gd name="T7" fmla="*/ 0 h 176"/>
                <a:gd name="T8" fmla="*/ 215 w 228"/>
                <a:gd name="T9" fmla="*/ 0 h 176"/>
                <a:gd name="T10" fmla="*/ 210 w 228"/>
                <a:gd name="T11" fmla="*/ 0 h 176"/>
                <a:gd name="T12" fmla="*/ 4 w 228"/>
                <a:gd name="T13" fmla="*/ 0 h 176"/>
                <a:gd name="T14" fmla="*/ 0 w 228"/>
                <a:gd name="T15" fmla="*/ 24 h 176"/>
                <a:gd name="T16" fmla="*/ 187 w 228"/>
                <a:gd name="T17" fmla="*/ 24 h 176"/>
                <a:gd name="T18" fmla="*/ 7 w 228"/>
                <a:gd name="T19" fmla="*/ 153 h 176"/>
                <a:gd name="T20" fmla="*/ 14 w 228"/>
                <a:gd name="T21" fmla="*/ 176 h 176"/>
                <a:gd name="T22" fmla="*/ 224 w 228"/>
                <a:gd name="T23" fmla="*/ 21 h 176"/>
                <a:gd name="T24" fmla="*/ 226 w 228"/>
                <a:gd name="T25" fmla="*/ 8 h 176"/>
                <a:gd name="T26" fmla="*/ 215 w 228"/>
                <a:gd name="T2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176">
                  <a:moveTo>
                    <a:pt x="215" y="12"/>
                  </a:moveTo>
                  <a:cubicBezTo>
                    <a:pt x="207" y="4"/>
                    <a:pt x="207" y="4"/>
                    <a:pt x="207" y="4"/>
                  </a:cubicBezTo>
                  <a:cubicBezTo>
                    <a:pt x="215" y="12"/>
                    <a:pt x="215" y="12"/>
                    <a:pt x="215" y="12"/>
                  </a:cubicBezTo>
                  <a:moveTo>
                    <a:pt x="215" y="0"/>
                  </a:moveTo>
                  <a:cubicBezTo>
                    <a:pt x="215" y="0"/>
                    <a:pt x="215" y="0"/>
                    <a:pt x="215" y="0"/>
                  </a:cubicBezTo>
                  <a:cubicBezTo>
                    <a:pt x="210" y="0"/>
                    <a:pt x="210" y="0"/>
                    <a:pt x="210" y="0"/>
                  </a:cubicBezTo>
                  <a:cubicBezTo>
                    <a:pt x="4" y="0"/>
                    <a:pt x="4" y="0"/>
                    <a:pt x="4" y="0"/>
                  </a:cubicBezTo>
                  <a:cubicBezTo>
                    <a:pt x="3" y="8"/>
                    <a:pt x="2" y="16"/>
                    <a:pt x="0" y="24"/>
                  </a:cubicBezTo>
                  <a:cubicBezTo>
                    <a:pt x="187" y="24"/>
                    <a:pt x="187" y="24"/>
                    <a:pt x="187" y="24"/>
                  </a:cubicBezTo>
                  <a:cubicBezTo>
                    <a:pt x="134" y="76"/>
                    <a:pt x="74" y="119"/>
                    <a:pt x="7" y="153"/>
                  </a:cubicBezTo>
                  <a:cubicBezTo>
                    <a:pt x="9" y="161"/>
                    <a:pt x="11" y="168"/>
                    <a:pt x="14" y="176"/>
                  </a:cubicBezTo>
                  <a:cubicBezTo>
                    <a:pt x="93" y="137"/>
                    <a:pt x="164" y="84"/>
                    <a:pt x="224" y="21"/>
                  </a:cubicBezTo>
                  <a:cubicBezTo>
                    <a:pt x="227" y="17"/>
                    <a:pt x="228" y="12"/>
                    <a:pt x="226" y="8"/>
                  </a:cubicBezTo>
                  <a:cubicBezTo>
                    <a:pt x="225" y="3"/>
                    <a:pt x="220" y="0"/>
                    <a:pt x="215" y="0"/>
                  </a:cubicBezTo>
                </a:path>
              </a:pathLst>
            </a:custGeom>
            <a:solidFill>
              <a:srgbClr val="6FB7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reeform 115">
              <a:extLst>
                <a:ext uri="{FF2B5EF4-FFF2-40B4-BE49-F238E27FC236}">
                  <a16:creationId xmlns:a16="http://schemas.microsoft.com/office/drawing/2014/main" id="{FD9EE5EA-7BD5-4550-8FC4-559B83090AA2}"/>
                </a:ext>
              </a:extLst>
            </p:cNvPr>
            <p:cNvSpPr>
              <a:spLocks/>
            </p:cNvSpPr>
            <p:nvPr/>
          </p:nvSpPr>
          <p:spPr bwMode="auto">
            <a:xfrm>
              <a:off x="6418567" y="2702708"/>
              <a:ext cx="215865" cy="116196"/>
            </a:xfrm>
            <a:custGeom>
              <a:avLst/>
              <a:gdLst>
                <a:gd name="T0" fmla="*/ 229 w 229"/>
                <a:gd name="T1" fmla="*/ 0 h 124"/>
                <a:gd name="T2" fmla="*/ 0 w 229"/>
                <a:gd name="T3" fmla="*/ 124 h 124"/>
                <a:gd name="T4" fmla="*/ 163 w 229"/>
                <a:gd name="T5" fmla="*/ 124 h 124"/>
                <a:gd name="T6" fmla="*/ 210 w 229"/>
                <a:gd name="T7" fmla="*/ 105 h 124"/>
                <a:gd name="T8" fmla="*/ 229 w 229"/>
                <a:gd name="T9" fmla="*/ 58 h 124"/>
                <a:gd name="T10" fmla="*/ 229 w 229"/>
                <a:gd name="T11" fmla="*/ 0 h 124"/>
              </a:gdLst>
              <a:ahLst/>
              <a:cxnLst>
                <a:cxn ang="0">
                  <a:pos x="T0" y="T1"/>
                </a:cxn>
                <a:cxn ang="0">
                  <a:pos x="T2" y="T3"/>
                </a:cxn>
                <a:cxn ang="0">
                  <a:pos x="T4" y="T5"/>
                </a:cxn>
                <a:cxn ang="0">
                  <a:pos x="T6" y="T7"/>
                </a:cxn>
                <a:cxn ang="0">
                  <a:pos x="T8" y="T9"/>
                </a:cxn>
                <a:cxn ang="0">
                  <a:pos x="T10" y="T11"/>
                </a:cxn>
              </a:cxnLst>
              <a:rect l="0" t="0" r="r" b="b"/>
              <a:pathLst>
                <a:path w="229" h="124">
                  <a:moveTo>
                    <a:pt x="229" y="0"/>
                  </a:moveTo>
                  <a:cubicBezTo>
                    <a:pt x="138" y="11"/>
                    <a:pt x="57" y="57"/>
                    <a:pt x="0" y="124"/>
                  </a:cubicBezTo>
                  <a:cubicBezTo>
                    <a:pt x="163" y="124"/>
                    <a:pt x="163" y="124"/>
                    <a:pt x="163" y="124"/>
                  </a:cubicBezTo>
                  <a:cubicBezTo>
                    <a:pt x="181" y="124"/>
                    <a:pt x="198" y="117"/>
                    <a:pt x="210" y="105"/>
                  </a:cubicBezTo>
                  <a:cubicBezTo>
                    <a:pt x="222" y="93"/>
                    <a:pt x="229" y="76"/>
                    <a:pt x="229" y="58"/>
                  </a:cubicBezTo>
                  <a:cubicBezTo>
                    <a:pt x="229" y="0"/>
                    <a:pt x="229" y="0"/>
                    <a:pt x="229" y="0"/>
                  </a:cubicBezTo>
                </a:path>
              </a:pathLst>
            </a:custGeom>
            <a:solidFill>
              <a:srgbClr val="E8F1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reeform 116">
              <a:extLst>
                <a:ext uri="{FF2B5EF4-FFF2-40B4-BE49-F238E27FC236}">
                  <a16:creationId xmlns:a16="http://schemas.microsoft.com/office/drawing/2014/main" id="{1281CACF-A286-40B2-A5F0-E2DFEEF0F5E6}"/>
                </a:ext>
              </a:extLst>
            </p:cNvPr>
            <p:cNvSpPr>
              <a:spLocks/>
            </p:cNvSpPr>
            <p:nvPr/>
          </p:nvSpPr>
          <p:spPr bwMode="auto">
            <a:xfrm>
              <a:off x="6402039" y="2700705"/>
              <a:ext cx="254931" cy="140738"/>
            </a:xfrm>
            <a:custGeom>
              <a:avLst/>
              <a:gdLst>
                <a:gd name="T0" fmla="*/ 271 w 271"/>
                <a:gd name="T1" fmla="*/ 0 h 150"/>
                <a:gd name="T2" fmla="*/ 247 w 271"/>
                <a:gd name="T3" fmla="*/ 2 h 150"/>
                <a:gd name="T4" fmla="*/ 247 w 271"/>
                <a:gd name="T5" fmla="*/ 60 h 150"/>
                <a:gd name="T6" fmla="*/ 228 w 271"/>
                <a:gd name="T7" fmla="*/ 107 h 150"/>
                <a:gd name="T8" fmla="*/ 181 w 271"/>
                <a:gd name="T9" fmla="*/ 126 h 150"/>
                <a:gd name="T10" fmla="*/ 18 w 271"/>
                <a:gd name="T11" fmla="*/ 126 h 150"/>
                <a:gd name="T12" fmla="*/ 0 w 271"/>
                <a:gd name="T13" fmla="*/ 150 h 150"/>
                <a:gd name="T14" fmla="*/ 181 w 271"/>
                <a:gd name="T15" fmla="*/ 150 h 150"/>
                <a:gd name="T16" fmla="*/ 245 w 271"/>
                <a:gd name="T17" fmla="*/ 124 h 150"/>
                <a:gd name="T18" fmla="*/ 271 w 271"/>
                <a:gd name="T19" fmla="*/ 60 h 150"/>
                <a:gd name="T20" fmla="*/ 271 w 271"/>
                <a:gd name="T21" fmla="*/ 60 h 150"/>
                <a:gd name="T22" fmla="*/ 271 w 271"/>
                <a:gd name="T23"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1" h="150">
                  <a:moveTo>
                    <a:pt x="271" y="0"/>
                  </a:moveTo>
                  <a:cubicBezTo>
                    <a:pt x="263" y="1"/>
                    <a:pt x="255" y="1"/>
                    <a:pt x="247" y="2"/>
                  </a:cubicBezTo>
                  <a:cubicBezTo>
                    <a:pt x="247" y="60"/>
                    <a:pt x="247" y="60"/>
                    <a:pt x="247" y="60"/>
                  </a:cubicBezTo>
                  <a:cubicBezTo>
                    <a:pt x="247" y="78"/>
                    <a:pt x="240" y="95"/>
                    <a:pt x="228" y="107"/>
                  </a:cubicBezTo>
                  <a:cubicBezTo>
                    <a:pt x="216" y="119"/>
                    <a:pt x="199" y="126"/>
                    <a:pt x="181" y="126"/>
                  </a:cubicBezTo>
                  <a:cubicBezTo>
                    <a:pt x="18" y="126"/>
                    <a:pt x="18" y="126"/>
                    <a:pt x="18" y="126"/>
                  </a:cubicBezTo>
                  <a:cubicBezTo>
                    <a:pt x="12" y="134"/>
                    <a:pt x="6" y="142"/>
                    <a:pt x="0" y="150"/>
                  </a:cubicBezTo>
                  <a:cubicBezTo>
                    <a:pt x="181" y="150"/>
                    <a:pt x="181" y="150"/>
                    <a:pt x="181" y="150"/>
                  </a:cubicBezTo>
                  <a:cubicBezTo>
                    <a:pt x="206" y="150"/>
                    <a:pt x="229" y="140"/>
                    <a:pt x="245" y="124"/>
                  </a:cubicBezTo>
                  <a:cubicBezTo>
                    <a:pt x="261" y="107"/>
                    <a:pt x="271" y="85"/>
                    <a:pt x="271" y="60"/>
                  </a:cubicBezTo>
                  <a:cubicBezTo>
                    <a:pt x="271" y="60"/>
                    <a:pt x="271" y="60"/>
                    <a:pt x="271" y="60"/>
                  </a:cubicBezTo>
                  <a:cubicBezTo>
                    <a:pt x="271" y="0"/>
                    <a:pt x="271" y="0"/>
                    <a:pt x="271" y="0"/>
                  </a:cubicBezTo>
                </a:path>
              </a:pathLst>
            </a:custGeom>
            <a:solidFill>
              <a:srgbClr val="6FB7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Oval 117">
              <a:extLst>
                <a:ext uri="{FF2B5EF4-FFF2-40B4-BE49-F238E27FC236}">
                  <a16:creationId xmlns:a16="http://schemas.microsoft.com/office/drawing/2014/main" id="{94FCEC4C-8F13-4AD8-9C3E-312F846350E4}"/>
                </a:ext>
              </a:extLst>
            </p:cNvPr>
            <p:cNvSpPr>
              <a:spLocks noChangeArrowheads="1"/>
            </p:cNvSpPr>
            <p:nvPr/>
          </p:nvSpPr>
          <p:spPr bwMode="auto">
            <a:xfrm>
              <a:off x="6421572" y="2764312"/>
              <a:ext cx="537408" cy="53640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8" name="Freeform 118">
              <a:extLst>
                <a:ext uri="{FF2B5EF4-FFF2-40B4-BE49-F238E27FC236}">
                  <a16:creationId xmlns:a16="http://schemas.microsoft.com/office/drawing/2014/main" id="{43F676ED-978F-445E-B38D-B646834AC50E}"/>
                </a:ext>
              </a:extLst>
            </p:cNvPr>
            <p:cNvSpPr>
              <a:spLocks/>
            </p:cNvSpPr>
            <p:nvPr/>
          </p:nvSpPr>
          <p:spPr bwMode="auto">
            <a:xfrm>
              <a:off x="6501707" y="2778837"/>
              <a:ext cx="440244" cy="521882"/>
            </a:xfrm>
            <a:custGeom>
              <a:avLst/>
              <a:gdLst>
                <a:gd name="T0" fmla="*/ 468 w 468"/>
                <a:gd name="T1" fmla="*/ 270 h 555"/>
                <a:gd name="T2" fmla="*/ 183 w 468"/>
                <a:gd name="T3" fmla="*/ 555 h 555"/>
                <a:gd name="T4" fmla="*/ 0 w 468"/>
                <a:gd name="T5" fmla="*/ 489 h 555"/>
                <a:gd name="T6" fmla="*/ 93 w 468"/>
                <a:gd name="T7" fmla="*/ 505 h 555"/>
                <a:gd name="T8" fmla="*/ 378 w 468"/>
                <a:gd name="T9" fmla="*/ 219 h 555"/>
                <a:gd name="T10" fmla="*/ 276 w 468"/>
                <a:gd name="T11" fmla="*/ 0 h 555"/>
                <a:gd name="T12" fmla="*/ 468 w 468"/>
                <a:gd name="T13" fmla="*/ 270 h 555"/>
              </a:gdLst>
              <a:ahLst/>
              <a:cxnLst>
                <a:cxn ang="0">
                  <a:pos x="T0" y="T1"/>
                </a:cxn>
                <a:cxn ang="0">
                  <a:pos x="T2" y="T3"/>
                </a:cxn>
                <a:cxn ang="0">
                  <a:pos x="T4" y="T5"/>
                </a:cxn>
                <a:cxn ang="0">
                  <a:pos x="T6" y="T7"/>
                </a:cxn>
                <a:cxn ang="0">
                  <a:pos x="T8" y="T9"/>
                </a:cxn>
                <a:cxn ang="0">
                  <a:pos x="T10" y="T11"/>
                </a:cxn>
                <a:cxn ang="0">
                  <a:pos x="T12" y="T13"/>
                </a:cxn>
              </a:cxnLst>
              <a:rect l="0" t="0" r="r" b="b"/>
              <a:pathLst>
                <a:path w="468" h="555">
                  <a:moveTo>
                    <a:pt x="468" y="270"/>
                  </a:moveTo>
                  <a:cubicBezTo>
                    <a:pt x="468" y="428"/>
                    <a:pt x="340" y="555"/>
                    <a:pt x="183" y="555"/>
                  </a:cubicBezTo>
                  <a:cubicBezTo>
                    <a:pt x="113" y="555"/>
                    <a:pt x="49" y="531"/>
                    <a:pt x="0" y="489"/>
                  </a:cubicBezTo>
                  <a:cubicBezTo>
                    <a:pt x="29" y="499"/>
                    <a:pt x="60" y="505"/>
                    <a:pt x="93" y="505"/>
                  </a:cubicBezTo>
                  <a:cubicBezTo>
                    <a:pt x="250" y="505"/>
                    <a:pt x="378" y="377"/>
                    <a:pt x="378" y="219"/>
                  </a:cubicBezTo>
                  <a:cubicBezTo>
                    <a:pt x="378" y="131"/>
                    <a:pt x="338" y="53"/>
                    <a:pt x="276" y="0"/>
                  </a:cubicBezTo>
                  <a:cubicBezTo>
                    <a:pt x="388" y="39"/>
                    <a:pt x="468" y="145"/>
                    <a:pt x="468" y="270"/>
                  </a:cubicBezTo>
                  <a:close/>
                </a:path>
              </a:pathLst>
            </a:custGeom>
            <a:solidFill>
              <a:srgbClr val="D1E3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Freeform 119">
              <a:extLst>
                <a:ext uri="{FF2B5EF4-FFF2-40B4-BE49-F238E27FC236}">
                  <a16:creationId xmlns:a16="http://schemas.microsoft.com/office/drawing/2014/main" id="{991B6A65-514F-4350-AF10-ED9FCC8D3ACE}"/>
                </a:ext>
              </a:extLst>
            </p:cNvPr>
            <p:cNvSpPr>
              <a:spLocks/>
            </p:cNvSpPr>
            <p:nvPr/>
          </p:nvSpPr>
          <p:spPr bwMode="auto">
            <a:xfrm>
              <a:off x="6393524" y="2753294"/>
              <a:ext cx="559445" cy="558444"/>
            </a:xfrm>
            <a:custGeom>
              <a:avLst/>
              <a:gdLst>
                <a:gd name="T0" fmla="*/ 583 w 595"/>
                <a:gd name="T1" fmla="*/ 297 h 594"/>
                <a:gd name="T2" fmla="*/ 571 w 595"/>
                <a:gd name="T3" fmla="*/ 297 h 594"/>
                <a:gd name="T4" fmla="*/ 491 w 595"/>
                <a:gd name="T5" fmla="*/ 490 h 594"/>
                <a:gd name="T6" fmla="*/ 298 w 595"/>
                <a:gd name="T7" fmla="*/ 570 h 594"/>
                <a:gd name="T8" fmla="*/ 105 w 595"/>
                <a:gd name="T9" fmla="*/ 490 h 594"/>
                <a:gd name="T10" fmla="*/ 24 w 595"/>
                <a:gd name="T11" fmla="*/ 297 h 594"/>
                <a:gd name="T12" fmla="*/ 105 w 595"/>
                <a:gd name="T13" fmla="*/ 104 h 594"/>
                <a:gd name="T14" fmla="*/ 298 w 595"/>
                <a:gd name="T15" fmla="*/ 24 h 594"/>
                <a:gd name="T16" fmla="*/ 491 w 595"/>
                <a:gd name="T17" fmla="*/ 104 h 594"/>
                <a:gd name="T18" fmla="*/ 571 w 595"/>
                <a:gd name="T19" fmla="*/ 297 h 594"/>
                <a:gd name="T20" fmla="*/ 583 w 595"/>
                <a:gd name="T21" fmla="*/ 297 h 594"/>
                <a:gd name="T22" fmla="*/ 595 w 595"/>
                <a:gd name="T23" fmla="*/ 297 h 594"/>
                <a:gd name="T24" fmla="*/ 508 w 595"/>
                <a:gd name="T25" fmla="*/ 87 h 594"/>
                <a:gd name="T26" fmla="*/ 298 w 595"/>
                <a:gd name="T27" fmla="*/ 0 h 594"/>
                <a:gd name="T28" fmla="*/ 88 w 595"/>
                <a:gd name="T29" fmla="*/ 87 h 594"/>
                <a:gd name="T30" fmla="*/ 0 w 595"/>
                <a:gd name="T31" fmla="*/ 297 h 594"/>
                <a:gd name="T32" fmla="*/ 88 w 595"/>
                <a:gd name="T33" fmla="*/ 507 h 594"/>
                <a:gd name="T34" fmla="*/ 298 w 595"/>
                <a:gd name="T35" fmla="*/ 594 h 594"/>
                <a:gd name="T36" fmla="*/ 508 w 595"/>
                <a:gd name="T37" fmla="*/ 507 h 594"/>
                <a:gd name="T38" fmla="*/ 595 w 595"/>
                <a:gd name="T39" fmla="*/ 297 h 594"/>
                <a:gd name="T40" fmla="*/ 583 w 595"/>
                <a:gd name="T41" fmla="*/ 2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5" h="594">
                  <a:moveTo>
                    <a:pt x="583" y="297"/>
                  </a:moveTo>
                  <a:cubicBezTo>
                    <a:pt x="571" y="297"/>
                    <a:pt x="571" y="297"/>
                    <a:pt x="571" y="297"/>
                  </a:cubicBezTo>
                  <a:cubicBezTo>
                    <a:pt x="571" y="373"/>
                    <a:pt x="541" y="441"/>
                    <a:pt x="491" y="490"/>
                  </a:cubicBezTo>
                  <a:cubicBezTo>
                    <a:pt x="442" y="540"/>
                    <a:pt x="373" y="570"/>
                    <a:pt x="298" y="570"/>
                  </a:cubicBezTo>
                  <a:cubicBezTo>
                    <a:pt x="222" y="570"/>
                    <a:pt x="154" y="540"/>
                    <a:pt x="105" y="490"/>
                  </a:cubicBezTo>
                  <a:cubicBezTo>
                    <a:pt x="55" y="441"/>
                    <a:pt x="24" y="373"/>
                    <a:pt x="24" y="297"/>
                  </a:cubicBezTo>
                  <a:cubicBezTo>
                    <a:pt x="24" y="222"/>
                    <a:pt x="55" y="153"/>
                    <a:pt x="105" y="104"/>
                  </a:cubicBezTo>
                  <a:cubicBezTo>
                    <a:pt x="154" y="54"/>
                    <a:pt x="222" y="24"/>
                    <a:pt x="298" y="24"/>
                  </a:cubicBezTo>
                  <a:cubicBezTo>
                    <a:pt x="373" y="24"/>
                    <a:pt x="442" y="54"/>
                    <a:pt x="491" y="104"/>
                  </a:cubicBezTo>
                  <a:cubicBezTo>
                    <a:pt x="541" y="153"/>
                    <a:pt x="571" y="222"/>
                    <a:pt x="571" y="297"/>
                  </a:cubicBezTo>
                  <a:cubicBezTo>
                    <a:pt x="583" y="297"/>
                    <a:pt x="583" y="297"/>
                    <a:pt x="583" y="297"/>
                  </a:cubicBezTo>
                  <a:cubicBezTo>
                    <a:pt x="595" y="297"/>
                    <a:pt x="595" y="297"/>
                    <a:pt x="595" y="297"/>
                  </a:cubicBezTo>
                  <a:cubicBezTo>
                    <a:pt x="595" y="215"/>
                    <a:pt x="562" y="141"/>
                    <a:pt x="508" y="87"/>
                  </a:cubicBezTo>
                  <a:cubicBezTo>
                    <a:pt x="454" y="33"/>
                    <a:pt x="380" y="0"/>
                    <a:pt x="298" y="0"/>
                  </a:cubicBezTo>
                  <a:cubicBezTo>
                    <a:pt x="216" y="0"/>
                    <a:pt x="141" y="33"/>
                    <a:pt x="88" y="87"/>
                  </a:cubicBezTo>
                  <a:cubicBezTo>
                    <a:pt x="34" y="141"/>
                    <a:pt x="0" y="215"/>
                    <a:pt x="0" y="297"/>
                  </a:cubicBezTo>
                  <a:cubicBezTo>
                    <a:pt x="0" y="379"/>
                    <a:pt x="34" y="454"/>
                    <a:pt x="88" y="507"/>
                  </a:cubicBezTo>
                  <a:cubicBezTo>
                    <a:pt x="141" y="561"/>
                    <a:pt x="216" y="594"/>
                    <a:pt x="298" y="594"/>
                  </a:cubicBezTo>
                  <a:cubicBezTo>
                    <a:pt x="380" y="594"/>
                    <a:pt x="454" y="561"/>
                    <a:pt x="508" y="507"/>
                  </a:cubicBezTo>
                  <a:cubicBezTo>
                    <a:pt x="562" y="454"/>
                    <a:pt x="595" y="379"/>
                    <a:pt x="595" y="297"/>
                  </a:cubicBezTo>
                  <a:lnTo>
                    <a:pt x="583" y="297"/>
                  </a:lnTo>
                  <a:close/>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0" name="Group 149">
              <a:extLst>
                <a:ext uri="{FF2B5EF4-FFF2-40B4-BE49-F238E27FC236}">
                  <a16:creationId xmlns:a16="http://schemas.microsoft.com/office/drawing/2014/main" id="{83D9F53E-E0B0-4B5F-94F2-32019F7FBFD8}"/>
                </a:ext>
              </a:extLst>
            </p:cNvPr>
            <p:cNvGrpSpPr/>
            <p:nvPr/>
          </p:nvGrpSpPr>
          <p:grpSpPr>
            <a:xfrm>
              <a:off x="6581671" y="2870913"/>
              <a:ext cx="211138" cy="344488"/>
              <a:chOff x="4613275" y="2108200"/>
              <a:chExt cx="211138" cy="344488"/>
            </a:xfrm>
          </p:grpSpPr>
          <p:sp>
            <p:nvSpPr>
              <p:cNvPr id="158" name="Freeform 233">
                <a:extLst>
                  <a:ext uri="{FF2B5EF4-FFF2-40B4-BE49-F238E27FC236}">
                    <a16:creationId xmlns:a16="http://schemas.microsoft.com/office/drawing/2014/main" id="{81D77E4D-8CB9-4140-9EB0-F069BD9BBFE9}"/>
                  </a:ext>
                </a:extLst>
              </p:cNvPr>
              <p:cNvSpPr>
                <a:spLocks/>
              </p:cNvSpPr>
              <p:nvPr/>
            </p:nvSpPr>
            <p:spPr bwMode="auto">
              <a:xfrm>
                <a:off x="4613275" y="2228850"/>
                <a:ext cx="128588" cy="223838"/>
              </a:xfrm>
              <a:custGeom>
                <a:avLst/>
                <a:gdLst>
                  <a:gd name="T0" fmla="*/ 51 w 81"/>
                  <a:gd name="T1" fmla="*/ 141 h 141"/>
                  <a:gd name="T2" fmla="*/ 33 w 81"/>
                  <a:gd name="T3" fmla="*/ 103 h 141"/>
                  <a:gd name="T4" fmla="*/ 0 w 81"/>
                  <a:gd name="T5" fmla="*/ 129 h 141"/>
                  <a:gd name="T6" fmla="*/ 30 w 81"/>
                  <a:gd name="T7" fmla="*/ 0 h 141"/>
                  <a:gd name="T8" fmla="*/ 81 w 81"/>
                  <a:gd name="T9" fmla="*/ 12 h 141"/>
                  <a:gd name="T10" fmla="*/ 51 w 81"/>
                  <a:gd name="T11" fmla="*/ 141 h 141"/>
                </a:gdLst>
                <a:ahLst/>
                <a:cxnLst>
                  <a:cxn ang="0">
                    <a:pos x="T0" y="T1"/>
                  </a:cxn>
                  <a:cxn ang="0">
                    <a:pos x="T2" y="T3"/>
                  </a:cxn>
                  <a:cxn ang="0">
                    <a:pos x="T4" y="T5"/>
                  </a:cxn>
                  <a:cxn ang="0">
                    <a:pos x="T6" y="T7"/>
                  </a:cxn>
                  <a:cxn ang="0">
                    <a:pos x="T8" y="T9"/>
                  </a:cxn>
                  <a:cxn ang="0">
                    <a:pos x="T10" y="T11"/>
                  </a:cxn>
                </a:cxnLst>
                <a:rect l="0" t="0" r="r" b="b"/>
                <a:pathLst>
                  <a:path w="81" h="141">
                    <a:moveTo>
                      <a:pt x="51" y="141"/>
                    </a:moveTo>
                    <a:lnTo>
                      <a:pt x="33" y="103"/>
                    </a:lnTo>
                    <a:lnTo>
                      <a:pt x="0" y="129"/>
                    </a:lnTo>
                    <a:lnTo>
                      <a:pt x="30" y="0"/>
                    </a:lnTo>
                    <a:lnTo>
                      <a:pt x="81" y="12"/>
                    </a:lnTo>
                    <a:lnTo>
                      <a:pt x="51" y="141"/>
                    </a:lnTo>
                    <a:close/>
                  </a:path>
                </a:pathLst>
              </a:custGeom>
              <a:solidFill>
                <a:srgbClr val="E4F3FE"/>
              </a:solidFill>
              <a:ln w="20638" cap="rnd">
                <a:solidFill>
                  <a:srgbClr val="7AC2F9"/>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Freeform 234">
                <a:extLst>
                  <a:ext uri="{FF2B5EF4-FFF2-40B4-BE49-F238E27FC236}">
                    <a16:creationId xmlns:a16="http://schemas.microsoft.com/office/drawing/2014/main" id="{A4329F6E-23BD-4525-B006-05A8DB591C57}"/>
                  </a:ext>
                </a:extLst>
              </p:cNvPr>
              <p:cNvSpPr>
                <a:spLocks/>
              </p:cNvSpPr>
              <p:nvPr/>
            </p:nvSpPr>
            <p:spPr bwMode="auto">
              <a:xfrm>
                <a:off x="4695825" y="2228850"/>
                <a:ext cx="128588" cy="223838"/>
              </a:xfrm>
              <a:custGeom>
                <a:avLst/>
                <a:gdLst>
                  <a:gd name="T0" fmla="*/ 30 w 81"/>
                  <a:gd name="T1" fmla="*/ 141 h 141"/>
                  <a:gd name="T2" fmla="*/ 48 w 81"/>
                  <a:gd name="T3" fmla="*/ 103 h 141"/>
                  <a:gd name="T4" fmla="*/ 81 w 81"/>
                  <a:gd name="T5" fmla="*/ 129 h 141"/>
                  <a:gd name="T6" fmla="*/ 51 w 81"/>
                  <a:gd name="T7" fmla="*/ 0 h 141"/>
                  <a:gd name="T8" fmla="*/ 0 w 81"/>
                  <a:gd name="T9" fmla="*/ 12 h 141"/>
                  <a:gd name="T10" fmla="*/ 30 w 81"/>
                  <a:gd name="T11" fmla="*/ 141 h 141"/>
                </a:gdLst>
                <a:ahLst/>
                <a:cxnLst>
                  <a:cxn ang="0">
                    <a:pos x="T0" y="T1"/>
                  </a:cxn>
                  <a:cxn ang="0">
                    <a:pos x="T2" y="T3"/>
                  </a:cxn>
                  <a:cxn ang="0">
                    <a:pos x="T4" y="T5"/>
                  </a:cxn>
                  <a:cxn ang="0">
                    <a:pos x="T6" y="T7"/>
                  </a:cxn>
                  <a:cxn ang="0">
                    <a:pos x="T8" y="T9"/>
                  </a:cxn>
                  <a:cxn ang="0">
                    <a:pos x="T10" y="T11"/>
                  </a:cxn>
                </a:cxnLst>
                <a:rect l="0" t="0" r="r" b="b"/>
                <a:pathLst>
                  <a:path w="81" h="141">
                    <a:moveTo>
                      <a:pt x="30" y="141"/>
                    </a:moveTo>
                    <a:lnTo>
                      <a:pt x="48" y="103"/>
                    </a:lnTo>
                    <a:lnTo>
                      <a:pt x="81" y="129"/>
                    </a:lnTo>
                    <a:lnTo>
                      <a:pt x="51" y="0"/>
                    </a:lnTo>
                    <a:lnTo>
                      <a:pt x="0" y="12"/>
                    </a:lnTo>
                    <a:lnTo>
                      <a:pt x="30" y="141"/>
                    </a:lnTo>
                    <a:close/>
                  </a:path>
                </a:pathLst>
              </a:custGeom>
              <a:solidFill>
                <a:srgbClr val="E4F3FE"/>
              </a:solidFill>
              <a:ln w="20638" cap="rnd">
                <a:solidFill>
                  <a:srgbClr val="7AC2F9"/>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0" name="Oval 235">
                <a:extLst>
                  <a:ext uri="{FF2B5EF4-FFF2-40B4-BE49-F238E27FC236}">
                    <a16:creationId xmlns:a16="http://schemas.microsoft.com/office/drawing/2014/main" id="{6C1CDCB2-AC78-4202-9AEC-D4EFEA34E866}"/>
                  </a:ext>
                </a:extLst>
              </p:cNvPr>
              <p:cNvSpPr>
                <a:spLocks noChangeArrowheads="1"/>
              </p:cNvSpPr>
              <p:nvPr/>
            </p:nvSpPr>
            <p:spPr bwMode="auto">
              <a:xfrm>
                <a:off x="4613275" y="2108200"/>
                <a:ext cx="211138" cy="209550"/>
              </a:xfrm>
              <a:prstGeom prst="ellipse">
                <a:avLst/>
              </a:prstGeom>
              <a:solidFill>
                <a:srgbClr val="E4F3FE"/>
              </a:solidFill>
              <a:ln w="20638" cap="rnd">
                <a:solidFill>
                  <a:srgbClr val="7AC2F9"/>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1" name="Freeform 236">
                <a:extLst>
                  <a:ext uri="{FF2B5EF4-FFF2-40B4-BE49-F238E27FC236}">
                    <a16:creationId xmlns:a16="http://schemas.microsoft.com/office/drawing/2014/main" id="{A00C1D2E-F616-47BB-B4F1-7CAF0CBB0591}"/>
                  </a:ext>
                </a:extLst>
              </p:cNvPr>
              <p:cNvSpPr>
                <a:spLocks/>
              </p:cNvSpPr>
              <p:nvPr/>
            </p:nvSpPr>
            <p:spPr bwMode="auto">
              <a:xfrm>
                <a:off x="4649788" y="2151063"/>
                <a:ext cx="138113" cy="131763"/>
              </a:xfrm>
              <a:custGeom>
                <a:avLst/>
                <a:gdLst>
                  <a:gd name="T0" fmla="*/ 128 w 169"/>
                  <a:gd name="T1" fmla="*/ 160 h 160"/>
                  <a:gd name="T2" fmla="*/ 121 w 169"/>
                  <a:gd name="T3" fmla="*/ 157 h 160"/>
                  <a:gd name="T4" fmla="*/ 84 w 169"/>
                  <a:gd name="T5" fmla="*/ 131 h 160"/>
                  <a:gd name="T6" fmla="*/ 47 w 169"/>
                  <a:gd name="T7" fmla="*/ 157 h 160"/>
                  <a:gd name="T8" fmla="*/ 40 w 169"/>
                  <a:gd name="T9" fmla="*/ 160 h 160"/>
                  <a:gd name="T10" fmla="*/ 33 w 169"/>
                  <a:gd name="T11" fmla="*/ 157 h 160"/>
                  <a:gd name="T12" fmla="*/ 29 w 169"/>
                  <a:gd name="T13" fmla="*/ 144 h 160"/>
                  <a:gd name="T14" fmla="*/ 43 w 169"/>
                  <a:gd name="T15" fmla="*/ 101 h 160"/>
                  <a:gd name="T16" fmla="*/ 6 w 169"/>
                  <a:gd name="T17" fmla="*/ 74 h 160"/>
                  <a:gd name="T18" fmla="*/ 2 w 169"/>
                  <a:gd name="T19" fmla="*/ 60 h 160"/>
                  <a:gd name="T20" fmla="*/ 13 w 169"/>
                  <a:gd name="T21" fmla="*/ 52 h 160"/>
                  <a:gd name="T22" fmla="*/ 59 w 169"/>
                  <a:gd name="T23" fmla="*/ 52 h 160"/>
                  <a:gd name="T24" fmla="*/ 73 w 169"/>
                  <a:gd name="T25" fmla="*/ 9 h 160"/>
                  <a:gd name="T26" fmla="*/ 84 w 169"/>
                  <a:gd name="T27" fmla="*/ 0 h 160"/>
                  <a:gd name="T28" fmla="*/ 96 w 169"/>
                  <a:gd name="T29" fmla="*/ 9 h 160"/>
                  <a:gd name="T30" fmla="*/ 110 w 169"/>
                  <a:gd name="T31" fmla="*/ 52 h 160"/>
                  <a:gd name="T32" fmla="*/ 156 w 169"/>
                  <a:gd name="T33" fmla="*/ 52 h 160"/>
                  <a:gd name="T34" fmla="*/ 167 w 169"/>
                  <a:gd name="T35" fmla="*/ 60 h 160"/>
                  <a:gd name="T36" fmla="*/ 163 w 169"/>
                  <a:gd name="T37" fmla="*/ 74 h 160"/>
                  <a:gd name="T38" fmla="*/ 126 w 169"/>
                  <a:gd name="T39" fmla="*/ 101 h 160"/>
                  <a:gd name="T40" fmla="*/ 140 w 169"/>
                  <a:gd name="T41" fmla="*/ 144 h 160"/>
                  <a:gd name="T42" fmla="*/ 135 w 169"/>
                  <a:gd name="T43" fmla="*/ 157 h 160"/>
                  <a:gd name="T44" fmla="*/ 128 w 169"/>
                  <a:gd name="T45"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 h="160">
                    <a:moveTo>
                      <a:pt x="128" y="160"/>
                    </a:moveTo>
                    <a:cubicBezTo>
                      <a:pt x="126" y="160"/>
                      <a:pt x="123" y="159"/>
                      <a:pt x="121" y="157"/>
                    </a:cubicBezTo>
                    <a:cubicBezTo>
                      <a:pt x="84" y="131"/>
                      <a:pt x="84" y="131"/>
                      <a:pt x="84" y="131"/>
                    </a:cubicBezTo>
                    <a:cubicBezTo>
                      <a:pt x="47" y="157"/>
                      <a:pt x="47" y="157"/>
                      <a:pt x="47" y="157"/>
                    </a:cubicBezTo>
                    <a:cubicBezTo>
                      <a:pt x="45" y="159"/>
                      <a:pt x="43" y="160"/>
                      <a:pt x="40" y="160"/>
                    </a:cubicBezTo>
                    <a:cubicBezTo>
                      <a:pt x="38" y="160"/>
                      <a:pt x="35" y="159"/>
                      <a:pt x="33" y="157"/>
                    </a:cubicBezTo>
                    <a:cubicBezTo>
                      <a:pt x="29" y="154"/>
                      <a:pt x="27" y="149"/>
                      <a:pt x="29" y="144"/>
                    </a:cubicBezTo>
                    <a:cubicBezTo>
                      <a:pt x="43" y="101"/>
                      <a:pt x="43" y="101"/>
                      <a:pt x="43" y="101"/>
                    </a:cubicBezTo>
                    <a:cubicBezTo>
                      <a:pt x="6" y="74"/>
                      <a:pt x="6" y="74"/>
                      <a:pt x="6" y="74"/>
                    </a:cubicBezTo>
                    <a:cubicBezTo>
                      <a:pt x="2" y="71"/>
                      <a:pt x="0" y="65"/>
                      <a:pt x="2" y="60"/>
                    </a:cubicBezTo>
                    <a:cubicBezTo>
                      <a:pt x="3" y="55"/>
                      <a:pt x="8" y="52"/>
                      <a:pt x="13" y="52"/>
                    </a:cubicBezTo>
                    <a:cubicBezTo>
                      <a:pt x="59" y="52"/>
                      <a:pt x="59" y="52"/>
                      <a:pt x="59" y="52"/>
                    </a:cubicBezTo>
                    <a:cubicBezTo>
                      <a:pt x="73" y="9"/>
                      <a:pt x="73" y="9"/>
                      <a:pt x="73" y="9"/>
                    </a:cubicBezTo>
                    <a:cubicBezTo>
                      <a:pt x="75" y="4"/>
                      <a:pt x="79" y="0"/>
                      <a:pt x="84" y="0"/>
                    </a:cubicBezTo>
                    <a:cubicBezTo>
                      <a:pt x="90" y="0"/>
                      <a:pt x="94" y="4"/>
                      <a:pt x="96" y="9"/>
                    </a:cubicBezTo>
                    <a:cubicBezTo>
                      <a:pt x="110" y="52"/>
                      <a:pt x="110" y="52"/>
                      <a:pt x="110" y="52"/>
                    </a:cubicBezTo>
                    <a:cubicBezTo>
                      <a:pt x="156" y="52"/>
                      <a:pt x="156" y="52"/>
                      <a:pt x="156" y="52"/>
                    </a:cubicBezTo>
                    <a:cubicBezTo>
                      <a:pt x="161" y="52"/>
                      <a:pt x="165" y="55"/>
                      <a:pt x="167" y="60"/>
                    </a:cubicBezTo>
                    <a:cubicBezTo>
                      <a:pt x="169" y="65"/>
                      <a:pt x="167" y="71"/>
                      <a:pt x="163" y="74"/>
                    </a:cubicBezTo>
                    <a:cubicBezTo>
                      <a:pt x="126" y="101"/>
                      <a:pt x="126" y="101"/>
                      <a:pt x="126" y="101"/>
                    </a:cubicBezTo>
                    <a:cubicBezTo>
                      <a:pt x="140" y="144"/>
                      <a:pt x="140" y="144"/>
                      <a:pt x="140" y="144"/>
                    </a:cubicBezTo>
                    <a:cubicBezTo>
                      <a:pt x="141" y="149"/>
                      <a:pt x="140" y="154"/>
                      <a:pt x="135" y="157"/>
                    </a:cubicBezTo>
                    <a:cubicBezTo>
                      <a:pt x="133" y="159"/>
                      <a:pt x="131" y="160"/>
                      <a:pt x="128" y="160"/>
                    </a:cubicBezTo>
                    <a:close/>
                  </a:path>
                </a:pathLst>
              </a:custGeom>
              <a:solidFill>
                <a:srgbClr val="E4F3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2" name="Freeform 237">
                <a:extLst>
                  <a:ext uri="{FF2B5EF4-FFF2-40B4-BE49-F238E27FC236}">
                    <a16:creationId xmlns:a16="http://schemas.microsoft.com/office/drawing/2014/main" id="{697EAED3-C41C-4A61-933A-E1561CBEBDD6}"/>
                  </a:ext>
                </a:extLst>
              </p:cNvPr>
              <p:cNvSpPr>
                <a:spLocks noEditPoints="1"/>
              </p:cNvSpPr>
              <p:nvPr/>
            </p:nvSpPr>
            <p:spPr bwMode="auto">
              <a:xfrm>
                <a:off x="4638675" y="2141538"/>
                <a:ext cx="158750" cy="150813"/>
              </a:xfrm>
              <a:custGeom>
                <a:avLst/>
                <a:gdLst>
                  <a:gd name="T0" fmla="*/ 97 w 193"/>
                  <a:gd name="T1" fmla="*/ 24 h 184"/>
                  <a:gd name="T2" fmla="*/ 114 w 193"/>
                  <a:gd name="T3" fmla="*/ 76 h 184"/>
                  <a:gd name="T4" fmla="*/ 169 w 193"/>
                  <a:gd name="T5" fmla="*/ 76 h 184"/>
                  <a:gd name="T6" fmla="*/ 125 w 193"/>
                  <a:gd name="T7" fmla="*/ 108 h 184"/>
                  <a:gd name="T8" fmla="*/ 141 w 193"/>
                  <a:gd name="T9" fmla="*/ 160 h 184"/>
                  <a:gd name="T10" fmla="*/ 97 w 193"/>
                  <a:gd name="T11" fmla="*/ 128 h 184"/>
                  <a:gd name="T12" fmla="*/ 53 w 193"/>
                  <a:gd name="T13" fmla="*/ 160 h 184"/>
                  <a:gd name="T14" fmla="*/ 70 w 193"/>
                  <a:gd name="T15" fmla="*/ 108 h 184"/>
                  <a:gd name="T16" fmla="*/ 26 w 193"/>
                  <a:gd name="T17" fmla="*/ 76 h 184"/>
                  <a:gd name="T18" fmla="*/ 81 w 193"/>
                  <a:gd name="T19" fmla="*/ 76 h 184"/>
                  <a:gd name="T20" fmla="*/ 97 w 193"/>
                  <a:gd name="T21" fmla="*/ 24 h 184"/>
                  <a:gd name="T22" fmla="*/ 169 w 193"/>
                  <a:gd name="T23" fmla="*/ 76 h 184"/>
                  <a:gd name="T24" fmla="*/ 169 w 193"/>
                  <a:gd name="T25" fmla="*/ 76 h 184"/>
                  <a:gd name="T26" fmla="*/ 97 w 193"/>
                  <a:gd name="T27" fmla="*/ 0 h 184"/>
                  <a:gd name="T28" fmla="*/ 75 w 193"/>
                  <a:gd name="T29" fmla="*/ 17 h 184"/>
                  <a:gd name="T30" fmla="*/ 63 w 193"/>
                  <a:gd name="T31" fmla="*/ 52 h 184"/>
                  <a:gd name="T32" fmla="*/ 26 w 193"/>
                  <a:gd name="T33" fmla="*/ 52 h 184"/>
                  <a:gd name="T34" fmla="*/ 3 w 193"/>
                  <a:gd name="T35" fmla="*/ 69 h 184"/>
                  <a:gd name="T36" fmla="*/ 12 w 193"/>
                  <a:gd name="T37" fmla="*/ 95 h 184"/>
                  <a:gd name="T38" fmla="*/ 42 w 193"/>
                  <a:gd name="T39" fmla="*/ 117 h 184"/>
                  <a:gd name="T40" fmla="*/ 31 w 193"/>
                  <a:gd name="T41" fmla="*/ 152 h 184"/>
                  <a:gd name="T42" fmla="*/ 39 w 193"/>
                  <a:gd name="T43" fmla="*/ 179 h 184"/>
                  <a:gd name="T44" fmla="*/ 53 w 193"/>
                  <a:gd name="T45" fmla="*/ 184 h 184"/>
                  <a:gd name="T46" fmla="*/ 68 w 193"/>
                  <a:gd name="T47" fmla="*/ 179 h 184"/>
                  <a:gd name="T48" fmla="*/ 97 w 193"/>
                  <a:gd name="T49" fmla="*/ 157 h 184"/>
                  <a:gd name="T50" fmla="*/ 127 w 193"/>
                  <a:gd name="T51" fmla="*/ 179 h 184"/>
                  <a:gd name="T52" fmla="*/ 141 w 193"/>
                  <a:gd name="T53" fmla="*/ 184 h 184"/>
                  <a:gd name="T54" fmla="*/ 155 w 193"/>
                  <a:gd name="T55" fmla="*/ 179 h 184"/>
                  <a:gd name="T56" fmla="*/ 164 w 193"/>
                  <a:gd name="T57" fmla="*/ 152 h 184"/>
                  <a:gd name="T58" fmla="*/ 153 w 193"/>
                  <a:gd name="T59" fmla="*/ 117 h 184"/>
                  <a:gd name="T60" fmla="*/ 182 w 193"/>
                  <a:gd name="T61" fmla="*/ 96 h 184"/>
                  <a:gd name="T62" fmla="*/ 193 w 193"/>
                  <a:gd name="T63" fmla="*/ 76 h 184"/>
                  <a:gd name="T64" fmla="*/ 169 w 193"/>
                  <a:gd name="T65" fmla="*/ 52 h 184"/>
                  <a:gd name="T66" fmla="*/ 169 w 193"/>
                  <a:gd name="T67" fmla="*/ 52 h 184"/>
                  <a:gd name="T68" fmla="*/ 132 w 193"/>
                  <a:gd name="T69" fmla="*/ 52 h 184"/>
                  <a:gd name="T70" fmla="*/ 120 w 193"/>
                  <a:gd name="T71" fmla="*/ 17 h 184"/>
                  <a:gd name="T72" fmla="*/ 97 w 193"/>
                  <a:gd name="T7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3" h="184">
                    <a:moveTo>
                      <a:pt x="97" y="24"/>
                    </a:moveTo>
                    <a:cubicBezTo>
                      <a:pt x="114" y="76"/>
                      <a:pt x="114" y="76"/>
                      <a:pt x="114" y="76"/>
                    </a:cubicBezTo>
                    <a:cubicBezTo>
                      <a:pt x="169" y="76"/>
                      <a:pt x="169" y="76"/>
                      <a:pt x="169" y="76"/>
                    </a:cubicBezTo>
                    <a:cubicBezTo>
                      <a:pt x="125" y="108"/>
                      <a:pt x="125" y="108"/>
                      <a:pt x="125" y="108"/>
                    </a:cubicBezTo>
                    <a:cubicBezTo>
                      <a:pt x="141" y="160"/>
                      <a:pt x="141" y="160"/>
                      <a:pt x="141" y="160"/>
                    </a:cubicBezTo>
                    <a:cubicBezTo>
                      <a:pt x="97" y="128"/>
                      <a:pt x="97" y="128"/>
                      <a:pt x="97" y="128"/>
                    </a:cubicBezTo>
                    <a:cubicBezTo>
                      <a:pt x="53" y="160"/>
                      <a:pt x="53" y="160"/>
                      <a:pt x="53" y="160"/>
                    </a:cubicBezTo>
                    <a:cubicBezTo>
                      <a:pt x="70" y="108"/>
                      <a:pt x="70" y="108"/>
                      <a:pt x="70" y="108"/>
                    </a:cubicBezTo>
                    <a:cubicBezTo>
                      <a:pt x="26" y="76"/>
                      <a:pt x="26" y="76"/>
                      <a:pt x="26" y="76"/>
                    </a:cubicBezTo>
                    <a:cubicBezTo>
                      <a:pt x="81" y="76"/>
                      <a:pt x="81" y="76"/>
                      <a:pt x="81" y="76"/>
                    </a:cubicBezTo>
                    <a:cubicBezTo>
                      <a:pt x="97" y="24"/>
                      <a:pt x="97" y="24"/>
                      <a:pt x="97" y="24"/>
                    </a:cubicBezTo>
                    <a:moveTo>
                      <a:pt x="169" y="76"/>
                    </a:moveTo>
                    <a:cubicBezTo>
                      <a:pt x="169" y="76"/>
                      <a:pt x="169" y="76"/>
                      <a:pt x="169" y="76"/>
                    </a:cubicBezTo>
                    <a:moveTo>
                      <a:pt x="97" y="0"/>
                    </a:moveTo>
                    <a:cubicBezTo>
                      <a:pt x="87" y="0"/>
                      <a:pt x="78" y="7"/>
                      <a:pt x="75" y="17"/>
                    </a:cubicBezTo>
                    <a:cubicBezTo>
                      <a:pt x="63" y="52"/>
                      <a:pt x="63" y="52"/>
                      <a:pt x="63" y="52"/>
                    </a:cubicBezTo>
                    <a:cubicBezTo>
                      <a:pt x="26" y="52"/>
                      <a:pt x="26" y="52"/>
                      <a:pt x="26" y="52"/>
                    </a:cubicBezTo>
                    <a:cubicBezTo>
                      <a:pt x="16" y="52"/>
                      <a:pt x="7" y="59"/>
                      <a:pt x="3" y="69"/>
                    </a:cubicBezTo>
                    <a:cubicBezTo>
                      <a:pt x="0" y="78"/>
                      <a:pt x="4" y="89"/>
                      <a:pt x="12" y="95"/>
                    </a:cubicBezTo>
                    <a:cubicBezTo>
                      <a:pt x="42" y="117"/>
                      <a:pt x="42" y="117"/>
                      <a:pt x="42" y="117"/>
                    </a:cubicBezTo>
                    <a:cubicBezTo>
                      <a:pt x="31" y="152"/>
                      <a:pt x="31" y="152"/>
                      <a:pt x="31" y="152"/>
                    </a:cubicBezTo>
                    <a:cubicBezTo>
                      <a:pt x="27" y="162"/>
                      <a:pt x="31" y="173"/>
                      <a:pt x="39" y="179"/>
                    </a:cubicBezTo>
                    <a:cubicBezTo>
                      <a:pt x="44" y="182"/>
                      <a:pt x="48" y="184"/>
                      <a:pt x="53" y="184"/>
                    </a:cubicBezTo>
                    <a:cubicBezTo>
                      <a:pt x="58" y="184"/>
                      <a:pt x="63" y="182"/>
                      <a:pt x="68" y="179"/>
                    </a:cubicBezTo>
                    <a:cubicBezTo>
                      <a:pt x="97" y="157"/>
                      <a:pt x="97" y="157"/>
                      <a:pt x="97" y="157"/>
                    </a:cubicBezTo>
                    <a:cubicBezTo>
                      <a:pt x="127" y="179"/>
                      <a:pt x="127" y="179"/>
                      <a:pt x="127" y="179"/>
                    </a:cubicBezTo>
                    <a:cubicBezTo>
                      <a:pt x="131" y="182"/>
                      <a:pt x="136" y="184"/>
                      <a:pt x="141" y="184"/>
                    </a:cubicBezTo>
                    <a:cubicBezTo>
                      <a:pt x="146" y="184"/>
                      <a:pt x="151" y="182"/>
                      <a:pt x="155" y="179"/>
                    </a:cubicBezTo>
                    <a:cubicBezTo>
                      <a:pt x="164" y="173"/>
                      <a:pt x="167" y="162"/>
                      <a:pt x="164" y="152"/>
                    </a:cubicBezTo>
                    <a:cubicBezTo>
                      <a:pt x="153" y="117"/>
                      <a:pt x="153" y="117"/>
                      <a:pt x="153" y="117"/>
                    </a:cubicBezTo>
                    <a:cubicBezTo>
                      <a:pt x="182" y="96"/>
                      <a:pt x="182" y="96"/>
                      <a:pt x="182" y="96"/>
                    </a:cubicBezTo>
                    <a:cubicBezTo>
                      <a:pt x="188" y="91"/>
                      <a:pt x="193" y="84"/>
                      <a:pt x="193" y="76"/>
                    </a:cubicBezTo>
                    <a:cubicBezTo>
                      <a:pt x="193" y="63"/>
                      <a:pt x="182" y="52"/>
                      <a:pt x="169" y="52"/>
                    </a:cubicBezTo>
                    <a:cubicBezTo>
                      <a:pt x="169" y="52"/>
                      <a:pt x="169" y="52"/>
                      <a:pt x="169" y="52"/>
                    </a:cubicBezTo>
                    <a:cubicBezTo>
                      <a:pt x="132" y="52"/>
                      <a:pt x="132" y="52"/>
                      <a:pt x="132" y="52"/>
                    </a:cubicBezTo>
                    <a:cubicBezTo>
                      <a:pt x="120" y="17"/>
                      <a:pt x="120" y="17"/>
                      <a:pt x="120" y="17"/>
                    </a:cubicBezTo>
                    <a:cubicBezTo>
                      <a:pt x="117" y="7"/>
                      <a:pt x="108" y="0"/>
                      <a:pt x="97" y="0"/>
                    </a:cubicBezTo>
                    <a:close/>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51" name="Rectangle 150">
              <a:extLst>
                <a:ext uri="{FF2B5EF4-FFF2-40B4-BE49-F238E27FC236}">
                  <a16:creationId xmlns:a16="http://schemas.microsoft.com/office/drawing/2014/main" id="{A958A9D9-4CEA-48A1-91C4-A00967656F89}"/>
                </a:ext>
              </a:extLst>
            </p:cNvPr>
            <p:cNvSpPr/>
            <p:nvPr/>
          </p:nvSpPr>
          <p:spPr>
            <a:xfrm>
              <a:off x="5528562" y="2045097"/>
              <a:ext cx="1034247" cy="551431"/>
            </a:xfrm>
            <a:prstGeom prst="rect">
              <a:avLst/>
            </a:prstGeom>
            <a:solidFill>
              <a:srgbClr val="FFFFFF"/>
            </a:solidFill>
            <a:ln w="22225">
              <a:solidFill>
                <a:srgbClr val="7AC2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52" name="Group 151">
              <a:extLst>
                <a:ext uri="{FF2B5EF4-FFF2-40B4-BE49-F238E27FC236}">
                  <a16:creationId xmlns:a16="http://schemas.microsoft.com/office/drawing/2014/main" id="{A386B112-9F22-4E69-8618-44A919C3EF11}"/>
                </a:ext>
              </a:extLst>
            </p:cNvPr>
            <p:cNvGrpSpPr/>
            <p:nvPr/>
          </p:nvGrpSpPr>
          <p:grpSpPr>
            <a:xfrm>
              <a:off x="5941370" y="2165441"/>
              <a:ext cx="211138" cy="344488"/>
              <a:chOff x="4613275" y="2108200"/>
              <a:chExt cx="211138" cy="344488"/>
            </a:xfrm>
          </p:grpSpPr>
          <p:sp>
            <p:nvSpPr>
              <p:cNvPr id="153" name="Freeform 233">
                <a:extLst>
                  <a:ext uri="{FF2B5EF4-FFF2-40B4-BE49-F238E27FC236}">
                    <a16:creationId xmlns:a16="http://schemas.microsoft.com/office/drawing/2014/main" id="{BCCED8B5-5D10-4E40-B23A-14BF5DF592F2}"/>
                  </a:ext>
                </a:extLst>
              </p:cNvPr>
              <p:cNvSpPr>
                <a:spLocks/>
              </p:cNvSpPr>
              <p:nvPr/>
            </p:nvSpPr>
            <p:spPr bwMode="auto">
              <a:xfrm>
                <a:off x="4613275" y="2228850"/>
                <a:ext cx="128588" cy="223838"/>
              </a:xfrm>
              <a:custGeom>
                <a:avLst/>
                <a:gdLst>
                  <a:gd name="T0" fmla="*/ 51 w 81"/>
                  <a:gd name="T1" fmla="*/ 141 h 141"/>
                  <a:gd name="T2" fmla="*/ 33 w 81"/>
                  <a:gd name="T3" fmla="*/ 103 h 141"/>
                  <a:gd name="T4" fmla="*/ 0 w 81"/>
                  <a:gd name="T5" fmla="*/ 129 h 141"/>
                  <a:gd name="T6" fmla="*/ 30 w 81"/>
                  <a:gd name="T7" fmla="*/ 0 h 141"/>
                  <a:gd name="T8" fmla="*/ 81 w 81"/>
                  <a:gd name="T9" fmla="*/ 12 h 141"/>
                  <a:gd name="T10" fmla="*/ 51 w 81"/>
                  <a:gd name="T11" fmla="*/ 141 h 141"/>
                </a:gdLst>
                <a:ahLst/>
                <a:cxnLst>
                  <a:cxn ang="0">
                    <a:pos x="T0" y="T1"/>
                  </a:cxn>
                  <a:cxn ang="0">
                    <a:pos x="T2" y="T3"/>
                  </a:cxn>
                  <a:cxn ang="0">
                    <a:pos x="T4" y="T5"/>
                  </a:cxn>
                  <a:cxn ang="0">
                    <a:pos x="T6" y="T7"/>
                  </a:cxn>
                  <a:cxn ang="0">
                    <a:pos x="T8" y="T9"/>
                  </a:cxn>
                  <a:cxn ang="0">
                    <a:pos x="T10" y="T11"/>
                  </a:cxn>
                </a:cxnLst>
                <a:rect l="0" t="0" r="r" b="b"/>
                <a:pathLst>
                  <a:path w="81" h="141">
                    <a:moveTo>
                      <a:pt x="51" y="141"/>
                    </a:moveTo>
                    <a:lnTo>
                      <a:pt x="33" y="103"/>
                    </a:lnTo>
                    <a:lnTo>
                      <a:pt x="0" y="129"/>
                    </a:lnTo>
                    <a:lnTo>
                      <a:pt x="30" y="0"/>
                    </a:lnTo>
                    <a:lnTo>
                      <a:pt x="81" y="12"/>
                    </a:lnTo>
                    <a:lnTo>
                      <a:pt x="51" y="141"/>
                    </a:lnTo>
                    <a:close/>
                  </a:path>
                </a:pathLst>
              </a:custGeom>
              <a:solidFill>
                <a:srgbClr val="E4F3FE"/>
              </a:solidFill>
              <a:ln w="22225" cap="rnd">
                <a:solidFill>
                  <a:srgbClr val="7AC2F9"/>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4" name="Freeform 234">
                <a:extLst>
                  <a:ext uri="{FF2B5EF4-FFF2-40B4-BE49-F238E27FC236}">
                    <a16:creationId xmlns:a16="http://schemas.microsoft.com/office/drawing/2014/main" id="{F215233B-251E-468C-8E9B-9852A00784E1}"/>
                  </a:ext>
                </a:extLst>
              </p:cNvPr>
              <p:cNvSpPr>
                <a:spLocks/>
              </p:cNvSpPr>
              <p:nvPr/>
            </p:nvSpPr>
            <p:spPr bwMode="auto">
              <a:xfrm>
                <a:off x="4695825" y="2228850"/>
                <a:ext cx="128588" cy="223838"/>
              </a:xfrm>
              <a:custGeom>
                <a:avLst/>
                <a:gdLst>
                  <a:gd name="T0" fmla="*/ 30 w 81"/>
                  <a:gd name="T1" fmla="*/ 141 h 141"/>
                  <a:gd name="T2" fmla="*/ 48 w 81"/>
                  <a:gd name="T3" fmla="*/ 103 h 141"/>
                  <a:gd name="T4" fmla="*/ 81 w 81"/>
                  <a:gd name="T5" fmla="*/ 129 h 141"/>
                  <a:gd name="T6" fmla="*/ 51 w 81"/>
                  <a:gd name="T7" fmla="*/ 0 h 141"/>
                  <a:gd name="T8" fmla="*/ 0 w 81"/>
                  <a:gd name="T9" fmla="*/ 12 h 141"/>
                  <a:gd name="T10" fmla="*/ 30 w 81"/>
                  <a:gd name="T11" fmla="*/ 141 h 141"/>
                </a:gdLst>
                <a:ahLst/>
                <a:cxnLst>
                  <a:cxn ang="0">
                    <a:pos x="T0" y="T1"/>
                  </a:cxn>
                  <a:cxn ang="0">
                    <a:pos x="T2" y="T3"/>
                  </a:cxn>
                  <a:cxn ang="0">
                    <a:pos x="T4" y="T5"/>
                  </a:cxn>
                  <a:cxn ang="0">
                    <a:pos x="T6" y="T7"/>
                  </a:cxn>
                  <a:cxn ang="0">
                    <a:pos x="T8" y="T9"/>
                  </a:cxn>
                  <a:cxn ang="0">
                    <a:pos x="T10" y="T11"/>
                  </a:cxn>
                </a:cxnLst>
                <a:rect l="0" t="0" r="r" b="b"/>
                <a:pathLst>
                  <a:path w="81" h="141">
                    <a:moveTo>
                      <a:pt x="30" y="141"/>
                    </a:moveTo>
                    <a:lnTo>
                      <a:pt x="48" y="103"/>
                    </a:lnTo>
                    <a:lnTo>
                      <a:pt x="81" y="129"/>
                    </a:lnTo>
                    <a:lnTo>
                      <a:pt x="51" y="0"/>
                    </a:lnTo>
                    <a:lnTo>
                      <a:pt x="0" y="12"/>
                    </a:lnTo>
                    <a:lnTo>
                      <a:pt x="30" y="141"/>
                    </a:lnTo>
                    <a:close/>
                  </a:path>
                </a:pathLst>
              </a:custGeom>
              <a:solidFill>
                <a:srgbClr val="E4F3FE"/>
              </a:solidFill>
              <a:ln w="22225" cap="rnd">
                <a:solidFill>
                  <a:srgbClr val="7AC2F9"/>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Oval 235">
                <a:extLst>
                  <a:ext uri="{FF2B5EF4-FFF2-40B4-BE49-F238E27FC236}">
                    <a16:creationId xmlns:a16="http://schemas.microsoft.com/office/drawing/2014/main" id="{E71DFECA-A7B2-47F6-864A-4A6B16F59B22}"/>
                  </a:ext>
                </a:extLst>
              </p:cNvPr>
              <p:cNvSpPr>
                <a:spLocks noChangeArrowheads="1"/>
              </p:cNvSpPr>
              <p:nvPr/>
            </p:nvSpPr>
            <p:spPr bwMode="auto">
              <a:xfrm>
                <a:off x="4613275" y="2108200"/>
                <a:ext cx="211138" cy="209550"/>
              </a:xfrm>
              <a:prstGeom prst="ellipse">
                <a:avLst/>
              </a:prstGeom>
              <a:solidFill>
                <a:srgbClr val="E4F3FE"/>
              </a:solidFill>
              <a:ln w="22225" cap="rnd">
                <a:solidFill>
                  <a:srgbClr val="7AC2F9"/>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reeform 236">
                <a:extLst>
                  <a:ext uri="{FF2B5EF4-FFF2-40B4-BE49-F238E27FC236}">
                    <a16:creationId xmlns:a16="http://schemas.microsoft.com/office/drawing/2014/main" id="{AEA1B327-C25D-4643-AE55-7D7A79299031}"/>
                  </a:ext>
                </a:extLst>
              </p:cNvPr>
              <p:cNvSpPr>
                <a:spLocks/>
              </p:cNvSpPr>
              <p:nvPr/>
            </p:nvSpPr>
            <p:spPr bwMode="auto">
              <a:xfrm>
                <a:off x="4649788" y="2151063"/>
                <a:ext cx="138113" cy="131763"/>
              </a:xfrm>
              <a:custGeom>
                <a:avLst/>
                <a:gdLst>
                  <a:gd name="T0" fmla="*/ 128 w 169"/>
                  <a:gd name="T1" fmla="*/ 160 h 160"/>
                  <a:gd name="T2" fmla="*/ 121 w 169"/>
                  <a:gd name="T3" fmla="*/ 157 h 160"/>
                  <a:gd name="T4" fmla="*/ 84 w 169"/>
                  <a:gd name="T5" fmla="*/ 131 h 160"/>
                  <a:gd name="T6" fmla="*/ 47 w 169"/>
                  <a:gd name="T7" fmla="*/ 157 h 160"/>
                  <a:gd name="T8" fmla="*/ 40 w 169"/>
                  <a:gd name="T9" fmla="*/ 160 h 160"/>
                  <a:gd name="T10" fmla="*/ 33 w 169"/>
                  <a:gd name="T11" fmla="*/ 157 h 160"/>
                  <a:gd name="T12" fmla="*/ 29 w 169"/>
                  <a:gd name="T13" fmla="*/ 144 h 160"/>
                  <a:gd name="T14" fmla="*/ 43 w 169"/>
                  <a:gd name="T15" fmla="*/ 101 h 160"/>
                  <a:gd name="T16" fmla="*/ 6 w 169"/>
                  <a:gd name="T17" fmla="*/ 74 h 160"/>
                  <a:gd name="T18" fmla="*/ 2 w 169"/>
                  <a:gd name="T19" fmla="*/ 60 h 160"/>
                  <a:gd name="T20" fmla="*/ 13 w 169"/>
                  <a:gd name="T21" fmla="*/ 52 h 160"/>
                  <a:gd name="T22" fmla="*/ 59 w 169"/>
                  <a:gd name="T23" fmla="*/ 52 h 160"/>
                  <a:gd name="T24" fmla="*/ 73 w 169"/>
                  <a:gd name="T25" fmla="*/ 9 h 160"/>
                  <a:gd name="T26" fmla="*/ 84 w 169"/>
                  <a:gd name="T27" fmla="*/ 0 h 160"/>
                  <a:gd name="T28" fmla="*/ 96 w 169"/>
                  <a:gd name="T29" fmla="*/ 9 h 160"/>
                  <a:gd name="T30" fmla="*/ 110 w 169"/>
                  <a:gd name="T31" fmla="*/ 52 h 160"/>
                  <a:gd name="T32" fmla="*/ 156 w 169"/>
                  <a:gd name="T33" fmla="*/ 52 h 160"/>
                  <a:gd name="T34" fmla="*/ 167 w 169"/>
                  <a:gd name="T35" fmla="*/ 60 h 160"/>
                  <a:gd name="T36" fmla="*/ 163 w 169"/>
                  <a:gd name="T37" fmla="*/ 74 h 160"/>
                  <a:gd name="T38" fmla="*/ 126 w 169"/>
                  <a:gd name="T39" fmla="*/ 101 h 160"/>
                  <a:gd name="T40" fmla="*/ 140 w 169"/>
                  <a:gd name="T41" fmla="*/ 144 h 160"/>
                  <a:gd name="T42" fmla="*/ 135 w 169"/>
                  <a:gd name="T43" fmla="*/ 157 h 160"/>
                  <a:gd name="T44" fmla="*/ 128 w 169"/>
                  <a:gd name="T45"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 h="160">
                    <a:moveTo>
                      <a:pt x="128" y="160"/>
                    </a:moveTo>
                    <a:cubicBezTo>
                      <a:pt x="126" y="160"/>
                      <a:pt x="123" y="159"/>
                      <a:pt x="121" y="157"/>
                    </a:cubicBezTo>
                    <a:cubicBezTo>
                      <a:pt x="84" y="131"/>
                      <a:pt x="84" y="131"/>
                      <a:pt x="84" y="131"/>
                    </a:cubicBezTo>
                    <a:cubicBezTo>
                      <a:pt x="47" y="157"/>
                      <a:pt x="47" y="157"/>
                      <a:pt x="47" y="157"/>
                    </a:cubicBezTo>
                    <a:cubicBezTo>
                      <a:pt x="45" y="159"/>
                      <a:pt x="43" y="160"/>
                      <a:pt x="40" y="160"/>
                    </a:cubicBezTo>
                    <a:cubicBezTo>
                      <a:pt x="38" y="160"/>
                      <a:pt x="35" y="159"/>
                      <a:pt x="33" y="157"/>
                    </a:cubicBezTo>
                    <a:cubicBezTo>
                      <a:pt x="29" y="154"/>
                      <a:pt x="27" y="149"/>
                      <a:pt x="29" y="144"/>
                    </a:cubicBezTo>
                    <a:cubicBezTo>
                      <a:pt x="43" y="101"/>
                      <a:pt x="43" y="101"/>
                      <a:pt x="43" y="101"/>
                    </a:cubicBezTo>
                    <a:cubicBezTo>
                      <a:pt x="6" y="74"/>
                      <a:pt x="6" y="74"/>
                      <a:pt x="6" y="74"/>
                    </a:cubicBezTo>
                    <a:cubicBezTo>
                      <a:pt x="2" y="71"/>
                      <a:pt x="0" y="65"/>
                      <a:pt x="2" y="60"/>
                    </a:cubicBezTo>
                    <a:cubicBezTo>
                      <a:pt x="3" y="55"/>
                      <a:pt x="8" y="52"/>
                      <a:pt x="13" y="52"/>
                    </a:cubicBezTo>
                    <a:cubicBezTo>
                      <a:pt x="59" y="52"/>
                      <a:pt x="59" y="52"/>
                      <a:pt x="59" y="52"/>
                    </a:cubicBezTo>
                    <a:cubicBezTo>
                      <a:pt x="73" y="9"/>
                      <a:pt x="73" y="9"/>
                      <a:pt x="73" y="9"/>
                    </a:cubicBezTo>
                    <a:cubicBezTo>
                      <a:pt x="75" y="4"/>
                      <a:pt x="79" y="0"/>
                      <a:pt x="84" y="0"/>
                    </a:cubicBezTo>
                    <a:cubicBezTo>
                      <a:pt x="90" y="0"/>
                      <a:pt x="94" y="4"/>
                      <a:pt x="96" y="9"/>
                    </a:cubicBezTo>
                    <a:cubicBezTo>
                      <a:pt x="110" y="52"/>
                      <a:pt x="110" y="52"/>
                      <a:pt x="110" y="52"/>
                    </a:cubicBezTo>
                    <a:cubicBezTo>
                      <a:pt x="156" y="52"/>
                      <a:pt x="156" y="52"/>
                      <a:pt x="156" y="52"/>
                    </a:cubicBezTo>
                    <a:cubicBezTo>
                      <a:pt x="161" y="52"/>
                      <a:pt x="165" y="55"/>
                      <a:pt x="167" y="60"/>
                    </a:cubicBezTo>
                    <a:cubicBezTo>
                      <a:pt x="169" y="65"/>
                      <a:pt x="167" y="71"/>
                      <a:pt x="163" y="74"/>
                    </a:cubicBezTo>
                    <a:cubicBezTo>
                      <a:pt x="126" y="101"/>
                      <a:pt x="126" y="101"/>
                      <a:pt x="126" y="101"/>
                    </a:cubicBezTo>
                    <a:cubicBezTo>
                      <a:pt x="140" y="144"/>
                      <a:pt x="140" y="144"/>
                      <a:pt x="140" y="144"/>
                    </a:cubicBezTo>
                    <a:cubicBezTo>
                      <a:pt x="141" y="149"/>
                      <a:pt x="140" y="154"/>
                      <a:pt x="135" y="157"/>
                    </a:cubicBezTo>
                    <a:cubicBezTo>
                      <a:pt x="133" y="159"/>
                      <a:pt x="131" y="160"/>
                      <a:pt x="128" y="160"/>
                    </a:cubicBezTo>
                    <a:close/>
                  </a:path>
                </a:pathLst>
              </a:custGeom>
              <a:solidFill>
                <a:srgbClr val="E4F3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7" name="Freeform 237">
                <a:extLst>
                  <a:ext uri="{FF2B5EF4-FFF2-40B4-BE49-F238E27FC236}">
                    <a16:creationId xmlns:a16="http://schemas.microsoft.com/office/drawing/2014/main" id="{705CE452-958C-41D9-A3A3-1CCFB38FC5D9}"/>
                  </a:ext>
                </a:extLst>
              </p:cNvPr>
              <p:cNvSpPr>
                <a:spLocks noEditPoints="1"/>
              </p:cNvSpPr>
              <p:nvPr/>
            </p:nvSpPr>
            <p:spPr bwMode="auto">
              <a:xfrm>
                <a:off x="4638675" y="2141538"/>
                <a:ext cx="158750" cy="150813"/>
              </a:xfrm>
              <a:custGeom>
                <a:avLst/>
                <a:gdLst>
                  <a:gd name="T0" fmla="*/ 97 w 193"/>
                  <a:gd name="T1" fmla="*/ 24 h 184"/>
                  <a:gd name="T2" fmla="*/ 114 w 193"/>
                  <a:gd name="T3" fmla="*/ 76 h 184"/>
                  <a:gd name="T4" fmla="*/ 169 w 193"/>
                  <a:gd name="T5" fmla="*/ 76 h 184"/>
                  <a:gd name="T6" fmla="*/ 125 w 193"/>
                  <a:gd name="T7" fmla="*/ 108 h 184"/>
                  <a:gd name="T8" fmla="*/ 141 w 193"/>
                  <a:gd name="T9" fmla="*/ 160 h 184"/>
                  <a:gd name="T10" fmla="*/ 97 w 193"/>
                  <a:gd name="T11" fmla="*/ 128 h 184"/>
                  <a:gd name="T12" fmla="*/ 53 w 193"/>
                  <a:gd name="T13" fmla="*/ 160 h 184"/>
                  <a:gd name="T14" fmla="*/ 70 w 193"/>
                  <a:gd name="T15" fmla="*/ 108 h 184"/>
                  <a:gd name="T16" fmla="*/ 26 w 193"/>
                  <a:gd name="T17" fmla="*/ 76 h 184"/>
                  <a:gd name="T18" fmla="*/ 81 w 193"/>
                  <a:gd name="T19" fmla="*/ 76 h 184"/>
                  <a:gd name="T20" fmla="*/ 97 w 193"/>
                  <a:gd name="T21" fmla="*/ 24 h 184"/>
                  <a:gd name="T22" fmla="*/ 169 w 193"/>
                  <a:gd name="T23" fmla="*/ 76 h 184"/>
                  <a:gd name="T24" fmla="*/ 169 w 193"/>
                  <a:gd name="T25" fmla="*/ 76 h 184"/>
                  <a:gd name="T26" fmla="*/ 97 w 193"/>
                  <a:gd name="T27" fmla="*/ 0 h 184"/>
                  <a:gd name="T28" fmla="*/ 75 w 193"/>
                  <a:gd name="T29" fmla="*/ 17 h 184"/>
                  <a:gd name="T30" fmla="*/ 63 w 193"/>
                  <a:gd name="T31" fmla="*/ 52 h 184"/>
                  <a:gd name="T32" fmla="*/ 26 w 193"/>
                  <a:gd name="T33" fmla="*/ 52 h 184"/>
                  <a:gd name="T34" fmla="*/ 3 w 193"/>
                  <a:gd name="T35" fmla="*/ 69 h 184"/>
                  <a:gd name="T36" fmla="*/ 12 w 193"/>
                  <a:gd name="T37" fmla="*/ 95 h 184"/>
                  <a:gd name="T38" fmla="*/ 42 w 193"/>
                  <a:gd name="T39" fmla="*/ 117 h 184"/>
                  <a:gd name="T40" fmla="*/ 31 w 193"/>
                  <a:gd name="T41" fmla="*/ 152 h 184"/>
                  <a:gd name="T42" fmla="*/ 39 w 193"/>
                  <a:gd name="T43" fmla="*/ 179 h 184"/>
                  <a:gd name="T44" fmla="*/ 53 w 193"/>
                  <a:gd name="T45" fmla="*/ 184 h 184"/>
                  <a:gd name="T46" fmla="*/ 68 w 193"/>
                  <a:gd name="T47" fmla="*/ 179 h 184"/>
                  <a:gd name="T48" fmla="*/ 97 w 193"/>
                  <a:gd name="T49" fmla="*/ 157 h 184"/>
                  <a:gd name="T50" fmla="*/ 127 w 193"/>
                  <a:gd name="T51" fmla="*/ 179 h 184"/>
                  <a:gd name="T52" fmla="*/ 141 w 193"/>
                  <a:gd name="T53" fmla="*/ 184 h 184"/>
                  <a:gd name="T54" fmla="*/ 155 w 193"/>
                  <a:gd name="T55" fmla="*/ 179 h 184"/>
                  <a:gd name="T56" fmla="*/ 164 w 193"/>
                  <a:gd name="T57" fmla="*/ 152 h 184"/>
                  <a:gd name="T58" fmla="*/ 153 w 193"/>
                  <a:gd name="T59" fmla="*/ 117 h 184"/>
                  <a:gd name="T60" fmla="*/ 182 w 193"/>
                  <a:gd name="T61" fmla="*/ 96 h 184"/>
                  <a:gd name="T62" fmla="*/ 193 w 193"/>
                  <a:gd name="T63" fmla="*/ 76 h 184"/>
                  <a:gd name="T64" fmla="*/ 169 w 193"/>
                  <a:gd name="T65" fmla="*/ 52 h 184"/>
                  <a:gd name="T66" fmla="*/ 169 w 193"/>
                  <a:gd name="T67" fmla="*/ 52 h 184"/>
                  <a:gd name="T68" fmla="*/ 132 w 193"/>
                  <a:gd name="T69" fmla="*/ 52 h 184"/>
                  <a:gd name="T70" fmla="*/ 120 w 193"/>
                  <a:gd name="T71" fmla="*/ 17 h 184"/>
                  <a:gd name="T72" fmla="*/ 97 w 193"/>
                  <a:gd name="T7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3" h="184">
                    <a:moveTo>
                      <a:pt x="97" y="24"/>
                    </a:moveTo>
                    <a:cubicBezTo>
                      <a:pt x="114" y="76"/>
                      <a:pt x="114" y="76"/>
                      <a:pt x="114" y="76"/>
                    </a:cubicBezTo>
                    <a:cubicBezTo>
                      <a:pt x="169" y="76"/>
                      <a:pt x="169" y="76"/>
                      <a:pt x="169" y="76"/>
                    </a:cubicBezTo>
                    <a:cubicBezTo>
                      <a:pt x="125" y="108"/>
                      <a:pt x="125" y="108"/>
                      <a:pt x="125" y="108"/>
                    </a:cubicBezTo>
                    <a:cubicBezTo>
                      <a:pt x="141" y="160"/>
                      <a:pt x="141" y="160"/>
                      <a:pt x="141" y="160"/>
                    </a:cubicBezTo>
                    <a:cubicBezTo>
                      <a:pt x="97" y="128"/>
                      <a:pt x="97" y="128"/>
                      <a:pt x="97" y="128"/>
                    </a:cubicBezTo>
                    <a:cubicBezTo>
                      <a:pt x="53" y="160"/>
                      <a:pt x="53" y="160"/>
                      <a:pt x="53" y="160"/>
                    </a:cubicBezTo>
                    <a:cubicBezTo>
                      <a:pt x="70" y="108"/>
                      <a:pt x="70" y="108"/>
                      <a:pt x="70" y="108"/>
                    </a:cubicBezTo>
                    <a:cubicBezTo>
                      <a:pt x="26" y="76"/>
                      <a:pt x="26" y="76"/>
                      <a:pt x="26" y="76"/>
                    </a:cubicBezTo>
                    <a:cubicBezTo>
                      <a:pt x="81" y="76"/>
                      <a:pt x="81" y="76"/>
                      <a:pt x="81" y="76"/>
                    </a:cubicBezTo>
                    <a:cubicBezTo>
                      <a:pt x="97" y="24"/>
                      <a:pt x="97" y="24"/>
                      <a:pt x="97" y="24"/>
                    </a:cubicBezTo>
                    <a:moveTo>
                      <a:pt x="169" y="76"/>
                    </a:moveTo>
                    <a:cubicBezTo>
                      <a:pt x="169" y="76"/>
                      <a:pt x="169" y="76"/>
                      <a:pt x="169" y="76"/>
                    </a:cubicBezTo>
                    <a:moveTo>
                      <a:pt x="97" y="0"/>
                    </a:moveTo>
                    <a:cubicBezTo>
                      <a:pt x="87" y="0"/>
                      <a:pt x="78" y="7"/>
                      <a:pt x="75" y="17"/>
                    </a:cubicBezTo>
                    <a:cubicBezTo>
                      <a:pt x="63" y="52"/>
                      <a:pt x="63" y="52"/>
                      <a:pt x="63" y="52"/>
                    </a:cubicBezTo>
                    <a:cubicBezTo>
                      <a:pt x="26" y="52"/>
                      <a:pt x="26" y="52"/>
                      <a:pt x="26" y="52"/>
                    </a:cubicBezTo>
                    <a:cubicBezTo>
                      <a:pt x="16" y="52"/>
                      <a:pt x="7" y="59"/>
                      <a:pt x="3" y="69"/>
                    </a:cubicBezTo>
                    <a:cubicBezTo>
                      <a:pt x="0" y="78"/>
                      <a:pt x="4" y="89"/>
                      <a:pt x="12" y="95"/>
                    </a:cubicBezTo>
                    <a:cubicBezTo>
                      <a:pt x="42" y="117"/>
                      <a:pt x="42" y="117"/>
                      <a:pt x="42" y="117"/>
                    </a:cubicBezTo>
                    <a:cubicBezTo>
                      <a:pt x="31" y="152"/>
                      <a:pt x="31" y="152"/>
                      <a:pt x="31" y="152"/>
                    </a:cubicBezTo>
                    <a:cubicBezTo>
                      <a:pt x="27" y="162"/>
                      <a:pt x="31" y="173"/>
                      <a:pt x="39" y="179"/>
                    </a:cubicBezTo>
                    <a:cubicBezTo>
                      <a:pt x="44" y="182"/>
                      <a:pt x="48" y="184"/>
                      <a:pt x="53" y="184"/>
                    </a:cubicBezTo>
                    <a:cubicBezTo>
                      <a:pt x="58" y="184"/>
                      <a:pt x="63" y="182"/>
                      <a:pt x="68" y="179"/>
                    </a:cubicBezTo>
                    <a:cubicBezTo>
                      <a:pt x="97" y="157"/>
                      <a:pt x="97" y="157"/>
                      <a:pt x="97" y="157"/>
                    </a:cubicBezTo>
                    <a:cubicBezTo>
                      <a:pt x="127" y="179"/>
                      <a:pt x="127" y="179"/>
                      <a:pt x="127" y="179"/>
                    </a:cubicBezTo>
                    <a:cubicBezTo>
                      <a:pt x="131" y="182"/>
                      <a:pt x="136" y="184"/>
                      <a:pt x="141" y="184"/>
                    </a:cubicBezTo>
                    <a:cubicBezTo>
                      <a:pt x="146" y="184"/>
                      <a:pt x="151" y="182"/>
                      <a:pt x="155" y="179"/>
                    </a:cubicBezTo>
                    <a:cubicBezTo>
                      <a:pt x="164" y="173"/>
                      <a:pt x="167" y="162"/>
                      <a:pt x="164" y="152"/>
                    </a:cubicBezTo>
                    <a:cubicBezTo>
                      <a:pt x="153" y="117"/>
                      <a:pt x="153" y="117"/>
                      <a:pt x="153" y="117"/>
                    </a:cubicBezTo>
                    <a:cubicBezTo>
                      <a:pt x="182" y="96"/>
                      <a:pt x="182" y="96"/>
                      <a:pt x="182" y="96"/>
                    </a:cubicBezTo>
                    <a:cubicBezTo>
                      <a:pt x="188" y="91"/>
                      <a:pt x="193" y="84"/>
                      <a:pt x="193" y="76"/>
                    </a:cubicBezTo>
                    <a:cubicBezTo>
                      <a:pt x="193" y="63"/>
                      <a:pt x="182" y="52"/>
                      <a:pt x="169" y="52"/>
                    </a:cubicBezTo>
                    <a:cubicBezTo>
                      <a:pt x="169" y="52"/>
                      <a:pt x="169" y="52"/>
                      <a:pt x="169" y="52"/>
                    </a:cubicBezTo>
                    <a:cubicBezTo>
                      <a:pt x="132" y="52"/>
                      <a:pt x="132" y="52"/>
                      <a:pt x="132" y="52"/>
                    </a:cubicBezTo>
                    <a:cubicBezTo>
                      <a:pt x="120" y="17"/>
                      <a:pt x="120" y="17"/>
                      <a:pt x="120" y="17"/>
                    </a:cubicBezTo>
                    <a:cubicBezTo>
                      <a:pt x="117" y="7"/>
                      <a:pt x="108" y="0"/>
                      <a:pt x="97" y="0"/>
                    </a:cubicBezTo>
                    <a:close/>
                  </a:path>
                </a:pathLst>
              </a:custGeom>
              <a:solidFill>
                <a:srgbClr val="7AC2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63" name="Rectangle 162">
            <a:extLst>
              <a:ext uri="{FF2B5EF4-FFF2-40B4-BE49-F238E27FC236}">
                <a16:creationId xmlns:a16="http://schemas.microsoft.com/office/drawing/2014/main" id="{9A254DE9-97CA-44C9-A491-B8D134E3627F}"/>
              </a:ext>
            </a:extLst>
          </p:cNvPr>
          <p:cNvSpPr/>
          <p:nvPr/>
        </p:nvSpPr>
        <p:spPr>
          <a:xfrm>
            <a:off x="8492063" y="3555141"/>
            <a:ext cx="2918438" cy="276999"/>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NEED MORE SLIDES?</a:t>
            </a:r>
          </a:p>
        </p:txBody>
      </p:sp>
      <p:sp>
        <p:nvSpPr>
          <p:cNvPr id="164" name="Rectangle 163">
            <a:extLst>
              <a:ext uri="{FF2B5EF4-FFF2-40B4-BE49-F238E27FC236}">
                <a16:creationId xmlns:a16="http://schemas.microsoft.com/office/drawing/2014/main" id="{D8FA849A-F78C-4CB5-AF83-DB2B6DE7A67A}"/>
              </a:ext>
            </a:extLst>
          </p:cNvPr>
          <p:cNvSpPr/>
          <p:nvPr/>
        </p:nvSpPr>
        <p:spPr>
          <a:xfrm>
            <a:off x="8797990" y="3876180"/>
            <a:ext cx="2306584" cy="43088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Ask us about special enterprise pricing.</a:t>
            </a:r>
          </a:p>
        </p:txBody>
      </p:sp>
      <p:sp>
        <p:nvSpPr>
          <p:cNvPr id="184" name="Rounded Rectangle 109">
            <a:extLst>
              <a:ext uri="{FF2B5EF4-FFF2-40B4-BE49-F238E27FC236}">
                <a16:creationId xmlns:a16="http://schemas.microsoft.com/office/drawing/2014/main" id="{FE924B0A-EE56-47DC-A2B2-4E228E4169C0}"/>
              </a:ext>
            </a:extLst>
          </p:cNvPr>
          <p:cNvSpPr/>
          <p:nvPr/>
        </p:nvSpPr>
        <p:spPr>
          <a:xfrm>
            <a:off x="10744964" y="6914539"/>
            <a:ext cx="2094671" cy="35451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grpSp>
        <p:nvGrpSpPr>
          <p:cNvPr id="192" name="Group 191">
            <a:extLst>
              <a:ext uri="{FF2B5EF4-FFF2-40B4-BE49-F238E27FC236}">
                <a16:creationId xmlns:a16="http://schemas.microsoft.com/office/drawing/2014/main" id="{1BED403C-A43A-4B47-BB94-C2A67956DCC4}"/>
              </a:ext>
            </a:extLst>
          </p:cNvPr>
          <p:cNvGrpSpPr/>
          <p:nvPr/>
        </p:nvGrpSpPr>
        <p:grpSpPr>
          <a:xfrm>
            <a:off x="-1" y="4941426"/>
            <a:ext cx="12192000" cy="1909138"/>
            <a:chOff x="0" y="4948862"/>
            <a:chExt cx="12192000" cy="1909138"/>
          </a:xfrm>
        </p:grpSpPr>
        <p:sp>
          <p:nvSpPr>
            <p:cNvPr id="193" name="Freeform: Shape 192">
              <a:extLst>
                <a:ext uri="{FF2B5EF4-FFF2-40B4-BE49-F238E27FC236}">
                  <a16:creationId xmlns:a16="http://schemas.microsoft.com/office/drawing/2014/main" id="{45A43FA3-E6AD-4BC1-8F03-3B181CC959C7}"/>
                </a:ext>
              </a:extLst>
            </p:cNvPr>
            <p:cNvSpPr/>
            <p:nvPr/>
          </p:nvSpPr>
          <p:spPr>
            <a:xfrm>
              <a:off x="0" y="4948862"/>
              <a:ext cx="12192000" cy="1909138"/>
            </a:xfrm>
            <a:custGeom>
              <a:avLst/>
              <a:gdLst>
                <a:gd name="connsiteX0" fmla="*/ 0 w 12192000"/>
                <a:gd name="connsiteY0" fmla="*/ 0 h 1909138"/>
                <a:gd name="connsiteX1" fmla="*/ 227719 w 12192000"/>
                <a:gd name="connsiteY1" fmla="*/ 142350 h 1909138"/>
                <a:gd name="connsiteX2" fmla="*/ 6096001 w 12192000"/>
                <a:gd name="connsiteY2" fmla="*/ 1628919 h 1909138"/>
                <a:gd name="connsiteX3" fmla="*/ 11964283 w 12192000"/>
                <a:gd name="connsiteY3" fmla="*/ 142350 h 1909138"/>
                <a:gd name="connsiteX4" fmla="*/ 12192000 w 12192000"/>
                <a:gd name="connsiteY4" fmla="*/ 1 h 1909138"/>
                <a:gd name="connsiteX5" fmla="*/ 12192000 w 12192000"/>
                <a:gd name="connsiteY5" fmla="*/ 1909138 h 1909138"/>
                <a:gd name="connsiteX6" fmla="*/ 0 w 12192000"/>
                <a:gd name="connsiteY6" fmla="*/ 1909138 h 1909138"/>
                <a:gd name="connsiteX7" fmla="*/ 0 w 12192000"/>
                <a:gd name="connsiteY7" fmla="*/ 0 h 19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909138">
                  <a:moveTo>
                    <a:pt x="0" y="0"/>
                  </a:moveTo>
                  <a:lnTo>
                    <a:pt x="227719" y="142350"/>
                  </a:lnTo>
                  <a:cubicBezTo>
                    <a:pt x="1777640" y="1065981"/>
                    <a:pt x="3836554" y="1628919"/>
                    <a:pt x="6096001" y="1628919"/>
                  </a:cubicBezTo>
                  <a:cubicBezTo>
                    <a:pt x="8355448" y="1628919"/>
                    <a:pt x="10414362" y="1065981"/>
                    <a:pt x="11964283" y="142350"/>
                  </a:cubicBezTo>
                  <a:lnTo>
                    <a:pt x="12192000" y="1"/>
                  </a:lnTo>
                  <a:lnTo>
                    <a:pt x="12192000" y="1909138"/>
                  </a:lnTo>
                  <a:lnTo>
                    <a:pt x="0" y="1909138"/>
                  </a:lnTo>
                  <a:lnTo>
                    <a:pt x="0" y="0"/>
                  </a:lnTo>
                  <a:close/>
                </a:path>
              </a:pathLst>
            </a:custGeom>
            <a:solidFill>
              <a:srgbClr val="E8F1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reeform: Shape 193">
              <a:extLst>
                <a:ext uri="{FF2B5EF4-FFF2-40B4-BE49-F238E27FC236}">
                  <a16:creationId xmlns:a16="http://schemas.microsoft.com/office/drawing/2014/main" id="{A3F741A2-2517-494A-868D-957D47F779A9}"/>
                </a:ext>
              </a:extLst>
            </p:cNvPr>
            <p:cNvSpPr/>
            <p:nvPr/>
          </p:nvSpPr>
          <p:spPr>
            <a:xfrm>
              <a:off x="0" y="5563852"/>
              <a:ext cx="12192000" cy="1294147"/>
            </a:xfrm>
            <a:custGeom>
              <a:avLst/>
              <a:gdLst>
                <a:gd name="connsiteX0" fmla="*/ 0 w 12192000"/>
                <a:gd name="connsiteY0" fmla="*/ 0 h 1909138"/>
                <a:gd name="connsiteX1" fmla="*/ 227719 w 12192000"/>
                <a:gd name="connsiteY1" fmla="*/ 142350 h 1909138"/>
                <a:gd name="connsiteX2" fmla="*/ 6096001 w 12192000"/>
                <a:gd name="connsiteY2" fmla="*/ 1628919 h 1909138"/>
                <a:gd name="connsiteX3" fmla="*/ 11964283 w 12192000"/>
                <a:gd name="connsiteY3" fmla="*/ 142350 h 1909138"/>
                <a:gd name="connsiteX4" fmla="*/ 12192000 w 12192000"/>
                <a:gd name="connsiteY4" fmla="*/ 1 h 1909138"/>
                <a:gd name="connsiteX5" fmla="*/ 12192000 w 12192000"/>
                <a:gd name="connsiteY5" fmla="*/ 1909138 h 1909138"/>
                <a:gd name="connsiteX6" fmla="*/ 0 w 12192000"/>
                <a:gd name="connsiteY6" fmla="*/ 1909138 h 1909138"/>
                <a:gd name="connsiteX7" fmla="*/ 0 w 12192000"/>
                <a:gd name="connsiteY7" fmla="*/ 0 h 19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909138">
                  <a:moveTo>
                    <a:pt x="0" y="0"/>
                  </a:moveTo>
                  <a:lnTo>
                    <a:pt x="227719" y="142350"/>
                  </a:lnTo>
                  <a:cubicBezTo>
                    <a:pt x="1777640" y="1065981"/>
                    <a:pt x="3836554" y="1628919"/>
                    <a:pt x="6096001" y="1628919"/>
                  </a:cubicBezTo>
                  <a:cubicBezTo>
                    <a:pt x="8355448" y="1628919"/>
                    <a:pt x="10414362" y="1065981"/>
                    <a:pt x="11964283" y="142350"/>
                  </a:cubicBezTo>
                  <a:lnTo>
                    <a:pt x="12192000" y="1"/>
                  </a:lnTo>
                  <a:lnTo>
                    <a:pt x="12192000" y="1909138"/>
                  </a:lnTo>
                  <a:lnTo>
                    <a:pt x="0" y="1909138"/>
                  </a:lnTo>
                  <a:lnTo>
                    <a:pt x="0" y="0"/>
                  </a:lnTo>
                  <a:close/>
                </a:path>
              </a:pathLst>
            </a:custGeom>
            <a:solidFill>
              <a:srgbClr val="7AC2F9">
                <a:alpha val="11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5" name="Group 194">
            <a:extLst>
              <a:ext uri="{FF2B5EF4-FFF2-40B4-BE49-F238E27FC236}">
                <a16:creationId xmlns:a16="http://schemas.microsoft.com/office/drawing/2014/main" id="{4FB97BD3-49D0-466F-B87A-29A1676F7288}"/>
              </a:ext>
            </a:extLst>
          </p:cNvPr>
          <p:cNvGrpSpPr/>
          <p:nvPr/>
        </p:nvGrpSpPr>
        <p:grpSpPr>
          <a:xfrm>
            <a:off x="10928712" y="6378850"/>
            <a:ext cx="947290" cy="270982"/>
            <a:chOff x="4103688" y="-2378075"/>
            <a:chExt cx="1309687" cy="374650"/>
          </a:xfrm>
          <a:solidFill>
            <a:srgbClr val="468DC3"/>
          </a:solidFill>
        </p:grpSpPr>
        <p:sp>
          <p:nvSpPr>
            <p:cNvPr id="196" name="Freeform 254">
              <a:extLst>
                <a:ext uri="{FF2B5EF4-FFF2-40B4-BE49-F238E27FC236}">
                  <a16:creationId xmlns:a16="http://schemas.microsoft.com/office/drawing/2014/main" id="{9F837505-F58C-430A-9373-2F8E4B18E6E4}"/>
                </a:ext>
              </a:extLst>
            </p:cNvPr>
            <p:cNvSpPr>
              <a:spLocks/>
            </p:cNvSpPr>
            <p:nvPr/>
          </p:nvSpPr>
          <p:spPr bwMode="auto">
            <a:xfrm>
              <a:off x="4103688" y="-2374900"/>
              <a:ext cx="182562" cy="288925"/>
            </a:xfrm>
            <a:custGeom>
              <a:avLst/>
              <a:gdLst>
                <a:gd name="T0" fmla="*/ 43 w 61"/>
                <a:gd name="T1" fmla="*/ 47 h 95"/>
                <a:gd name="T2" fmla="*/ 30 w 61"/>
                <a:gd name="T3" fmla="*/ 55 h 95"/>
                <a:gd name="T4" fmla="*/ 11 w 61"/>
                <a:gd name="T5" fmla="*/ 83 h 95"/>
                <a:gd name="T6" fmla="*/ 11 w 61"/>
                <a:gd name="T7" fmla="*/ 85 h 95"/>
                <a:gd name="T8" fmla="*/ 57 w 61"/>
                <a:gd name="T9" fmla="*/ 85 h 95"/>
                <a:gd name="T10" fmla="*/ 60 w 61"/>
                <a:gd name="T11" fmla="*/ 88 h 95"/>
                <a:gd name="T12" fmla="*/ 60 w 61"/>
                <a:gd name="T13" fmla="*/ 93 h 95"/>
                <a:gd name="T14" fmla="*/ 57 w 61"/>
                <a:gd name="T15" fmla="*/ 95 h 95"/>
                <a:gd name="T16" fmla="*/ 3 w 61"/>
                <a:gd name="T17" fmla="*/ 95 h 95"/>
                <a:gd name="T18" fmla="*/ 0 w 61"/>
                <a:gd name="T19" fmla="*/ 93 h 95"/>
                <a:gd name="T20" fmla="*/ 0 w 61"/>
                <a:gd name="T21" fmla="*/ 83 h 95"/>
                <a:gd name="T22" fmla="*/ 21 w 61"/>
                <a:gd name="T23" fmla="*/ 49 h 95"/>
                <a:gd name="T24" fmla="*/ 35 w 61"/>
                <a:gd name="T25" fmla="*/ 40 h 95"/>
                <a:gd name="T26" fmla="*/ 49 w 61"/>
                <a:gd name="T27" fmla="*/ 22 h 95"/>
                <a:gd name="T28" fmla="*/ 28 w 61"/>
                <a:gd name="T29" fmla="*/ 9 h 95"/>
                <a:gd name="T30" fmla="*/ 4 w 61"/>
                <a:gd name="T31" fmla="*/ 11 h 95"/>
                <a:gd name="T32" fmla="*/ 3 w 61"/>
                <a:gd name="T33" fmla="*/ 11 h 95"/>
                <a:gd name="T34" fmla="*/ 1 w 61"/>
                <a:gd name="T35" fmla="*/ 9 h 95"/>
                <a:gd name="T36" fmla="*/ 1 w 61"/>
                <a:gd name="T37" fmla="*/ 4 h 95"/>
                <a:gd name="T38" fmla="*/ 4 w 61"/>
                <a:gd name="T39" fmla="*/ 2 h 95"/>
                <a:gd name="T40" fmla="*/ 28 w 61"/>
                <a:gd name="T41" fmla="*/ 0 h 95"/>
                <a:gd name="T42" fmla="*/ 61 w 61"/>
                <a:gd name="T43" fmla="*/ 22 h 95"/>
                <a:gd name="T44" fmla="*/ 43 w 61"/>
                <a:gd name="T45" fmla="*/ 4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95">
                  <a:moveTo>
                    <a:pt x="43" y="47"/>
                  </a:moveTo>
                  <a:cubicBezTo>
                    <a:pt x="30" y="55"/>
                    <a:pt x="30" y="55"/>
                    <a:pt x="30" y="55"/>
                  </a:cubicBezTo>
                  <a:cubicBezTo>
                    <a:pt x="15" y="65"/>
                    <a:pt x="11" y="72"/>
                    <a:pt x="11" y="83"/>
                  </a:cubicBezTo>
                  <a:cubicBezTo>
                    <a:pt x="11" y="85"/>
                    <a:pt x="11" y="85"/>
                    <a:pt x="11" y="85"/>
                  </a:cubicBezTo>
                  <a:cubicBezTo>
                    <a:pt x="57" y="85"/>
                    <a:pt x="57" y="85"/>
                    <a:pt x="57" y="85"/>
                  </a:cubicBezTo>
                  <a:cubicBezTo>
                    <a:pt x="59" y="85"/>
                    <a:pt x="60" y="86"/>
                    <a:pt x="60" y="88"/>
                  </a:cubicBezTo>
                  <a:cubicBezTo>
                    <a:pt x="60" y="93"/>
                    <a:pt x="60" y="93"/>
                    <a:pt x="60" y="93"/>
                  </a:cubicBezTo>
                  <a:cubicBezTo>
                    <a:pt x="60" y="95"/>
                    <a:pt x="59" y="95"/>
                    <a:pt x="57" y="95"/>
                  </a:cubicBezTo>
                  <a:cubicBezTo>
                    <a:pt x="3" y="95"/>
                    <a:pt x="3" y="95"/>
                    <a:pt x="3" y="95"/>
                  </a:cubicBezTo>
                  <a:cubicBezTo>
                    <a:pt x="1" y="95"/>
                    <a:pt x="0" y="94"/>
                    <a:pt x="0" y="93"/>
                  </a:cubicBezTo>
                  <a:cubicBezTo>
                    <a:pt x="0" y="83"/>
                    <a:pt x="0" y="83"/>
                    <a:pt x="0" y="83"/>
                  </a:cubicBezTo>
                  <a:cubicBezTo>
                    <a:pt x="0" y="69"/>
                    <a:pt x="6" y="58"/>
                    <a:pt x="21" y="49"/>
                  </a:cubicBezTo>
                  <a:cubicBezTo>
                    <a:pt x="35" y="40"/>
                    <a:pt x="35" y="40"/>
                    <a:pt x="35" y="40"/>
                  </a:cubicBezTo>
                  <a:cubicBezTo>
                    <a:pt x="46" y="33"/>
                    <a:pt x="49" y="30"/>
                    <a:pt x="49" y="22"/>
                  </a:cubicBezTo>
                  <a:cubicBezTo>
                    <a:pt x="49" y="13"/>
                    <a:pt x="43" y="9"/>
                    <a:pt x="28" y="9"/>
                  </a:cubicBezTo>
                  <a:cubicBezTo>
                    <a:pt x="21" y="9"/>
                    <a:pt x="12" y="10"/>
                    <a:pt x="4" y="11"/>
                  </a:cubicBezTo>
                  <a:cubicBezTo>
                    <a:pt x="4" y="11"/>
                    <a:pt x="4" y="11"/>
                    <a:pt x="3" y="11"/>
                  </a:cubicBezTo>
                  <a:cubicBezTo>
                    <a:pt x="2" y="11"/>
                    <a:pt x="1" y="10"/>
                    <a:pt x="1" y="9"/>
                  </a:cubicBezTo>
                  <a:cubicBezTo>
                    <a:pt x="1" y="4"/>
                    <a:pt x="1" y="4"/>
                    <a:pt x="1" y="4"/>
                  </a:cubicBezTo>
                  <a:cubicBezTo>
                    <a:pt x="1" y="3"/>
                    <a:pt x="3" y="2"/>
                    <a:pt x="4" y="2"/>
                  </a:cubicBezTo>
                  <a:cubicBezTo>
                    <a:pt x="11" y="0"/>
                    <a:pt x="20" y="0"/>
                    <a:pt x="28" y="0"/>
                  </a:cubicBezTo>
                  <a:cubicBezTo>
                    <a:pt x="51" y="0"/>
                    <a:pt x="61" y="7"/>
                    <a:pt x="61" y="22"/>
                  </a:cubicBezTo>
                  <a:cubicBezTo>
                    <a:pt x="61" y="33"/>
                    <a:pt x="56" y="39"/>
                    <a:pt x="43"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7" name="Freeform 255">
              <a:extLst>
                <a:ext uri="{FF2B5EF4-FFF2-40B4-BE49-F238E27FC236}">
                  <a16:creationId xmlns:a16="http://schemas.microsoft.com/office/drawing/2014/main" id="{2DC673B3-9598-40CF-9563-7116FF8E1C4E}"/>
                </a:ext>
              </a:extLst>
            </p:cNvPr>
            <p:cNvSpPr>
              <a:spLocks noEditPoints="1"/>
            </p:cNvSpPr>
            <p:nvPr/>
          </p:nvSpPr>
          <p:spPr bwMode="auto">
            <a:xfrm>
              <a:off x="4208463" y="-2308225"/>
              <a:ext cx="211137" cy="304800"/>
            </a:xfrm>
            <a:custGeom>
              <a:avLst/>
              <a:gdLst>
                <a:gd name="T0" fmla="*/ 68 w 70"/>
                <a:gd name="T1" fmla="*/ 74 h 100"/>
                <a:gd name="T2" fmla="*/ 56 w 70"/>
                <a:gd name="T3" fmla="*/ 74 h 100"/>
                <a:gd name="T4" fmla="*/ 56 w 70"/>
                <a:gd name="T5" fmla="*/ 98 h 100"/>
                <a:gd name="T6" fmla="*/ 54 w 70"/>
                <a:gd name="T7" fmla="*/ 100 h 100"/>
                <a:gd name="T8" fmla="*/ 46 w 70"/>
                <a:gd name="T9" fmla="*/ 100 h 100"/>
                <a:gd name="T10" fmla="*/ 44 w 70"/>
                <a:gd name="T11" fmla="*/ 98 h 100"/>
                <a:gd name="T12" fmla="*/ 44 w 70"/>
                <a:gd name="T13" fmla="*/ 74 h 100"/>
                <a:gd name="T14" fmla="*/ 5 w 70"/>
                <a:gd name="T15" fmla="*/ 74 h 100"/>
                <a:gd name="T16" fmla="*/ 0 w 70"/>
                <a:gd name="T17" fmla="*/ 68 h 100"/>
                <a:gd name="T18" fmla="*/ 0 w 70"/>
                <a:gd name="T19" fmla="*/ 63 h 100"/>
                <a:gd name="T20" fmla="*/ 1 w 70"/>
                <a:gd name="T21" fmla="*/ 58 h 100"/>
                <a:gd name="T22" fmla="*/ 41 w 70"/>
                <a:gd name="T23" fmla="*/ 2 h 100"/>
                <a:gd name="T24" fmla="*/ 45 w 70"/>
                <a:gd name="T25" fmla="*/ 0 h 100"/>
                <a:gd name="T26" fmla="*/ 52 w 70"/>
                <a:gd name="T27" fmla="*/ 0 h 100"/>
                <a:gd name="T28" fmla="*/ 56 w 70"/>
                <a:gd name="T29" fmla="*/ 3 h 100"/>
                <a:gd name="T30" fmla="*/ 56 w 70"/>
                <a:gd name="T31" fmla="*/ 63 h 100"/>
                <a:gd name="T32" fmla="*/ 68 w 70"/>
                <a:gd name="T33" fmla="*/ 63 h 100"/>
                <a:gd name="T34" fmla="*/ 70 w 70"/>
                <a:gd name="T35" fmla="*/ 66 h 100"/>
                <a:gd name="T36" fmla="*/ 70 w 70"/>
                <a:gd name="T37" fmla="*/ 71 h 100"/>
                <a:gd name="T38" fmla="*/ 68 w 70"/>
                <a:gd name="T39" fmla="*/ 74 h 100"/>
                <a:gd name="T40" fmla="*/ 44 w 70"/>
                <a:gd name="T41" fmla="*/ 17 h 100"/>
                <a:gd name="T42" fmla="*/ 43 w 70"/>
                <a:gd name="T43" fmla="*/ 17 h 100"/>
                <a:gd name="T44" fmla="*/ 43 w 70"/>
                <a:gd name="T45" fmla="*/ 17 h 100"/>
                <a:gd name="T46" fmla="*/ 42 w 70"/>
                <a:gd name="T47" fmla="*/ 17 h 100"/>
                <a:gd name="T48" fmla="*/ 11 w 70"/>
                <a:gd name="T49" fmla="*/ 61 h 100"/>
                <a:gd name="T50" fmla="*/ 11 w 70"/>
                <a:gd name="T51" fmla="*/ 63 h 100"/>
                <a:gd name="T52" fmla="*/ 12 w 70"/>
                <a:gd name="T53" fmla="*/ 63 h 100"/>
                <a:gd name="T54" fmla="*/ 44 w 70"/>
                <a:gd name="T55" fmla="*/ 63 h 100"/>
                <a:gd name="T56" fmla="*/ 44 w 70"/>
                <a:gd name="T57" fmla="*/ 1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100">
                  <a:moveTo>
                    <a:pt x="68" y="74"/>
                  </a:moveTo>
                  <a:cubicBezTo>
                    <a:pt x="56" y="74"/>
                    <a:pt x="56" y="74"/>
                    <a:pt x="56" y="74"/>
                  </a:cubicBezTo>
                  <a:cubicBezTo>
                    <a:pt x="56" y="98"/>
                    <a:pt x="56" y="98"/>
                    <a:pt x="56" y="98"/>
                  </a:cubicBezTo>
                  <a:cubicBezTo>
                    <a:pt x="56" y="99"/>
                    <a:pt x="55" y="100"/>
                    <a:pt x="54" y="100"/>
                  </a:cubicBezTo>
                  <a:cubicBezTo>
                    <a:pt x="46" y="100"/>
                    <a:pt x="46" y="100"/>
                    <a:pt x="46" y="100"/>
                  </a:cubicBezTo>
                  <a:cubicBezTo>
                    <a:pt x="44" y="100"/>
                    <a:pt x="44" y="99"/>
                    <a:pt x="44" y="98"/>
                  </a:cubicBezTo>
                  <a:cubicBezTo>
                    <a:pt x="44" y="74"/>
                    <a:pt x="44" y="74"/>
                    <a:pt x="44" y="74"/>
                  </a:cubicBezTo>
                  <a:cubicBezTo>
                    <a:pt x="5" y="74"/>
                    <a:pt x="5" y="74"/>
                    <a:pt x="5" y="74"/>
                  </a:cubicBezTo>
                  <a:cubicBezTo>
                    <a:pt x="1" y="74"/>
                    <a:pt x="0" y="72"/>
                    <a:pt x="0" y="68"/>
                  </a:cubicBezTo>
                  <a:cubicBezTo>
                    <a:pt x="0" y="63"/>
                    <a:pt x="0" y="63"/>
                    <a:pt x="0" y="63"/>
                  </a:cubicBezTo>
                  <a:cubicBezTo>
                    <a:pt x="0" y="61"/>
                    <a:pt x="0" y="60"/>
                    <a:pt x="1" y="58"/>
                  </a:cubicBezTo>
                  <a:cubicBezTo>
                    <a:pt x="41" y="2"/>
                    <a:pt x="41" y="2"/>
                    <a:pt x="41" y="2"/>
                  </a:cubicBezTo>
                  <a:cubicBezTo>
                    <a:pt x="41" y="1"/>
                    <a:pt x="42" y="0"/>
                    <a:pt x="45" y="0"/>
                  </a:cubicBezTo>
                  <a:cubicBezTo>
                    <a:pt x="52" y="0"/>
                    <a:pt x="52" y="0"/>
                    <a:pt x="52" y="0"/>
                  </a:cubicBezTo>
                  <a:cubicBezTo>
                    <a:pt x="55" y="0"/>
                    <a:pt x="56" y="1"/>
                    <a:pt x="56" y="3"/>
                  </a:cubicBezTo>
                  <a:cubicBezTo>
                    <a:pt x="56" y="63"/>
                    <a:pt x="56" y="63"/>
                    <a:pt x="56" y="63"/>
                  </a:cubicBezTo>
                  <a:cubicBezTo>
                    <a:pt x="68" y="63"/>
                    <a:pt x="68" y="63"/>
                    <a:pt x="68" y="63"/>
                  </a:cubicBezTo>
                  <a:cubicBezTo>
                    <a:pt x="69" y="63"/>
                    <a:pt x="70" y="64"/>
                    <a:pt x="70" y="66"/>
                  </a:cubicBezTo>
                  <a:cubicBezTo>
                    <a:pt x="70" y="71"/>
                    <a:pt x="70" y="71"/>
                    <a:pt x="70" y="71"/>
                  </a:cubicBezTo>
                  <a:cubicBezTo>
                    <a:pt x="70" y="73"/>
                    <a:pt x="69" y="74"/>
                    <a:pt x="68" y="74"/>
                  </a:cubicBezTo>
                  <a:close/>
                  <a:moveTo>
                    <a:pt x="44" y="17"/>
                  </a:moveTo>
                  <a:cubicBezTo>
                    <a:pt x="44" y="17"/>
                    <a:pt x="44" y="17"/>
                    <a:pt x="43" y="17"/>
                  </a:cubicBezTo>
                  <a:cubicBezTo>
                    <a:pt x="43" y="17"/>
                    <a:pt x="43" y="17"/>
                    <a:pt x="43" y="17"/>
                  </a:cubicBezTo>
                  <a:cubicBezTo>
                    <a:pt x="43" y="17"/>
                    <a:pt x="42" y="17"/>
                    <a:pt x="42" y="17"/>
                  </a:cubicBezTo>
                  <a:cubicBezTo>
                    <a:pt x="11" y="61"/>
                    <a:pt x="11" y="61"/>
                    <a:pt x="11" y="61"/>
                  </a:cubicBezTo>
                  <a:cubicBezTo>
                    <a:pt x="11" y="62"/>
                    <a:pt x="11" y="62"/>
                    <a:pt x="11" y="63"/>
                  </a:cubicBezTo>
                  <a:cubicBezTo>
                    <a:pt x="11" y="63"/>
                    <a:pt x="11" y="63"/>
                    <a:pt x="12" y="63"/>
                  </a:cubicBezTo>
                  <a:cubicBezTo>
                    <a:pt x="44" y="63"/>
                    <a:pt x="44" y="63"/>
                    <a:pt x="44" y="63"/>
                  </a:cubicBezTo>
                  <a:lnTo>
                    <a:pt x="4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Freeform 256">
              <a:extLst>
                <a:ext uri="{FF2B5EF4-FFF2-40B4-BE49-F238E27FC236}">
                  <a16:creationId xmlns:a16="http://schemas.microsoft.com/office/drawing/2014/main" id="{64ED6B7C-5205-4F5A-94CF-B178038719EF}"/>
                </a:ext>
              </a:extLst>
            </p:cNvPr>
            <p:cNvSpPr>
              <a:spLocks/>
            </p:cNvSpPr>
            <p:nvPr/>
          </p:nvSpPr>
          <p:spPr bwMode="auto">
            <a:xfrm>
              <a:off x="4645025" y="-2374900"/>
              <a:ext cx="34925" cy="292100"/>
            </a:xfrm>
            <a:custGeom>
              <a:avLst/>
              <a:gdLst>
                <a:gd name="T0" fmla="*/ 11 w 12"/>
                <a:gd name="T1" fmla="*/ 95 h 96"/>
                <a:gd name="T2" fmla="*/ 10 w 12"/>
                <a:gd name="T3" fmla="*/ 96 h 96"/>
                <a:gd name="T4" fmla="*/ 3 w 12"/>
                <a:gd name="T5" fmla="*/ 96 h 96"/>
                <a:gd name="T6" fmla="*/ 1 w 12"/>
                <a:gd name="T7" fmla="*/ 95 h 96"/>
                <a:gd name="T8" fmla="*/ 0 w 12"/>
                <a:gd name="T9" fmla="*/ 93 h 96"/>
                <a:gd name="T10" fmla="*/ 0 w 12"/>
                <a:gd name="T11" fmla="*/ 2 h 96"/>
                <a:gd name="T12" fmla="*/ 1 w 12"/>
                <a:gd name="T13" fmla="*/ 1 h 96"/>
                <a:gd name="T14" fmla="*/ 3 w 12"/>
                <a:gd name="T15" fmla="*/ 0 h 96"/>
                <a:gd name="T16" fmla="*/ 10 w 12"/>
                <a:gd name="T17" fmla="*/ 0 h 96"/>
                <a:gd name="T18" fmla="*/ 11 w 12"/>
                <a:gd name="T19" fmla="*/ 1 h 96"/>
                <a:gd name="T20" fmla="*/ 12 w 12"/>
                <a:gd name="T21" fmla="*/ 2 h 96"/>
                <a:gd name="T22" fmla="*/ 12 w 12"/>
                <a:gd name="T23" fmla="*/ 93 h 96"/>
                <a:gd name="T24" fmla="*/ 11 w 12"/>
                <a:gd name="T25" fmla="*/ 9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96">
                  <a:moveTo>
                    <a:pt x="11" y="95"/>
                  </a:moveTo>
                  <a:cubicBezTo>
                    <a:pt x="11" y="95"/>
                    <a:pt x="10" y="96"/>
                    <a:pt x="10" y="96"/>
                  </a:cubicBezTo>
                  <a:cubicBezTo>
                    <a:pt x="3" y="96"/>
                    <a:pt x="3" y="96"/>
                    <a:pt x="3" y="96"/>
                  </a:cubicBezTo>
                  <a:cubicBezTo>
                    <a:pt x="2" y="96"/>
                    <a:pt x="1" y="95"/>
                    <a:pt x="1" y="95"/>
                  </a:cubicBezTo>
                  <a:cubicBezTo>
                    <a:pt x="0" y="94"/>
                    <a:pt x="0" y="94"/>
                    <a:pt x="0" y="93"/>
                  </a:cubicBezTo>
                  <a:cubicBezTo>
                    <a:pt x="0" y="2"/>
                    <a:pt x="0" y="2"/>
                    <a:pt x="0" y="2"/>
                  </a:cubicBezTo>
                  <a:cubicBezTo>
                    <a:pt x="0" y="2"/>
                    <a:pt x="0" y="1"/>
                    <a:pt x="1" y="1"/>
                  </a:cubicBezTo>
                  <a:cubicBezTo>
                    <a:pt x="1" y="0"/>
                    <a:pt x="2" y="0"/>
                    <a:pt x="3" y="0"/>
                  </a:cubicBezTo>
                  <a:cubicBezTo>
                    <a:pt x="10" y="0"/>
                    <a:pt x="10" y="0"/>
                    <a:pt x="10" y="0"/>
                  </a:cubicBezTo>
                  <a:cubicBezTo>
                    <a:pt x="10" y="0"/>
                    <a:pt x="11" y="0"/>
                    <a:pt x="11" y="1"/>
                  </a:cubicBezTo>
                  <a:cubicBezTo>
                    <a:pt x="12" y="1"/>
                    <a:pt x="12" y="2"/>
                    <a:pt x="12" y="2"/>
                  </a:cubicBezTo>
                  <a:cubicBezTo>
                    <a:pt x="12" y="93"/>
                    <a:pt x="12" y="93"/>
                    <a:pt x="12" y="93"/>
                  </a:cubicBezTo>
                  <a:cubicBezTo>
                    <a:pt x="12" y="94"/>
                    <a:pt x="12" y="94"/>
                    <a:pt x="11"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Freeform 257">
              <a:extLst>
                <a:ext uri="{FF2B5EF4-FFF2-40B4-BE49-F238E27FC236}">
                  <a16:creationId xmlns:a16="http://schemas.microsoft.com/office/drawing/2014/main" id="{502E8264-1E78-402C-8062-41904FCF686D}"/>
                </a:ext>
              </a:extLst>
            </p:cNvPr>
            <p:cNvSpPr>
              <a:spLocks noEditPoints="1"/>
            </p:cNvSpPr>
            <p:nvPr/>
          </p:nvSpPr>
          <p:spPr bwMode="auto">
            <a:xfrm>
              <a:off x="4743450" y="-2378075"/>
              <a:ext cx="36512" cy="295275"/>
            </a:xfrm>
            <a:custGeom>
              <a:avLst/>
              <a:gdLst>
                <a:gd name="T0" fmla="*/ 11 w 12"/>
                <a:gd name="T1" fmla="*/ 15 h 97"/>
                <a:gd name="T2" fmla="*/ 9 w 12"/>
                <a:gd name="T3" fmla="*/ 15 h 97"/>
                <a:gd name="T4" fmla="*/ 3 w 12"/>
                <a:gd name="T5" fmla="*/ 15 h 97"/>
                <a:gd name="T6" fmla="*/ 1 w 12"/>
                <a:gd name="T7" fmla="*/ 15 h 97"/>
                <a:gd name="T8" fmla="*/ 0 w 12"/>
                <a:gd name="T9" fmla="*/ 13 h 97"/>
                <a:gd name="T10" fmla="*/ 0 w 12"/>
                <a:gd name="T11" fmla="*/ 3 h 97"/>
                <a:gd name="T12" fmla="*/ 1 w 12"/>
                <a:gd name="T13" fmla="*/ 1 h 97"/>
                <a:gd name="T14" fmla="*/ 3 w 12"/>
                <a:gd name="T15" fmla="*/ 0 h 97"/>
                <a:gd name="T16" fmla="*/ 9 w 12"/>
                <a:gd name="T17" fmla="*/ 0 h 97"/>
                <a:gd name="T18" fmla="*/ 11 w 12"/>
                <a:gd name="T19" fmla="*/ 1 h 97"/>
                <a:gd name="T20" fmla="*/ 12 w 12"/>
                <a:gd name="T21" fmla="*/ 3 h 97"/>
                <a:gd name="T22" fmla="*/ 12 w 12"/>
                <a:gd name="T23" fmla="*/ 13 h 97"/>
                <a:gd name="T24" fmla="*/ 11 w 12"/>
                <a:gd name="T25" fmla="*/ 15 h 97"/>
                <a:gd name="T26" fmla="*/ 11 w 12"/>
                <a:gd name="T27" fmla="*/ 96 h 97"/>
                <a:gd name="T28" fmla="*/ 9 w 12"/>
                <a:gd name="T29" fmla="*/ 97 h 97"/>
                <a:gd name="T30" fmla="*/ 3 w 12"/>
                <a:gd name="T31" fmla="*/ 97 h 97"/>
                <a:gd name="T32" fmla="*/ 1 w 12"/>
                <a:gd name="T33" fmla="*/ 96 h 97"/>
                <a:gd name="T34" fmla="*/ 0 w 12"/>
                <a:gd name="T35" fmla="*/ 94 h 97"/>
                <a:gd name="T36" fmla="*/ 0 w 12"/>
                <a:gd name="T37" fmla="*/ 29 h 97"/>
                <a:gd name="T38" fmla="*/ 1 w 12"/>
                <a:gd name="T39" fmla="*/ 27 h 97"/>
                <a:gd name="T40" fmla="*/ 3 w 12"/>
                <a:gd name="T41" fmla="*/ 27 h 97"/>
                <a:gd name="T42" fmla="*/ 9 w 12"/>
                <a:gd name="T43" fmla="*/ 27 h 97"/>
                <a:gd name="T44" fmla="*/ 11 w 12"/>
                <a:gd name="T45" fmla="*/ 27 h 97"/>
                <a:gd name="T46" fmla="*/ 12 w 12"/>
                <a:gd name="T47" fmla="*/ 29 h 97"/>
                <a:gd name="T48" fmla="*/ 12 w 12"/>
                <a:gd name="T49" fmla="*/ 94 h 97"/>
                <a:gd name="T50" fmla="*/ 11 w 12"/>
                <a:gd name="T51" fmla="*/ 9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97">
                  <a:moveTo>
                    <a:pt x="11" y="15"/>
                  </a:moveTo>
                  <a:cubicBezTo>
                    <a:pt x="11" y="15"/>
                    <a:pt x="10" y="15"/>
                    <a:pt x="9" y="15"/>
                  </a:cubicBezTo>
                  <a:cubicBezTo>
                    <a:pt x="3" y="15"/>
                    <a:pt x="3" y="15"/>
                    <a:pt x="3" y="15"/>
                  </a:cubicBezTo>
                  <a:cubicBezTo>
                    <a:pt x="2" y="15"/>
                    <a:pt x="1" y="15"/>
                    <a:pt x="1" y="15"/>
                  </a:cubicBezTo>
                  <a:cubicBezTo>
                    <a:pt x="0" y="14"/>
                    <a:pt x="0" y="14"/>
                    <a:pt x="0" y="13"/>
                  </a:cubicBezTo>
                  <a:cubicBezTo>
                    <a:pt x="0" y="3"/>
                    <a:pt x="0" y="3"/>
                    <a:pt x="0" y="3"/>
                  </a:cubicBezTo>
                  <a:cubicBezTo>
                    <a:pt x="0" y="2"/>
                    <a:pt x="0" y="1"/>
                    <a:pt x="1" y="1"/>
                  </a:cubicBezTo>
                  <a:cubicBezTo>
                    <a:pt x="1" y="0"/>
                    <a:pt x="2" y="0"/>
                    <a:pt x="3" y="0"/>
                  </a:cubicBezTo>
                  <a:cubicBezTo>
                    <a:pt x="9" y="0"/>
                    <a:pt x="9" y="0"/>
                    <a:pt x="9" y="0"/>
                  </a:cubicBezTo>
                  <a:cubicBezTo>
                    <a:pt x="10" y="0"/>
                    <a:pt x="11" y="0"/>
                    <a:pt x="11" y="1"/>
                  </a:cubicBezTo>
                  <a:cubicBezTo>
                    <a:pt x="12" y="1"/>
                    <a:pt x="12" y="2"/>
                    <a:pt x="12" y="3"/>
                  </a:cubicBezTo>
                  <a:cubicBezTo>
                    <a:pt x="12" y="13"/>
                    <a:pt x="12" y="13"/>
                    <a:pt x="12" y="13"/>
                  </a:cubicBezTo>
                  <a:cubicBezTo>
                    <a:pt x="12" y="14"/>
                    <a:pt x="12" y="14"/>
                    <a:pt x="11" y="15"/>
                  </a:cubicBezTo>
                  <a:close/>
                  <a:moveTo>
                    <a:pt x="11" y="96"/>
                  </a:moveTo>
                  <a:cubicBezTo>
                    <a:pt x="10" y="96"/>
                    <a:pt x="10" y="97"/>
                    <a:pt x="9" y="97"/>
                  </a:cubicBezTo>
                  <a:cubicBezTo>
                    <a:pt x="3" y="97"/>
                    <a:pt x="3" y="97"/>
                    <a:pt x="3" y="97"/>
                  </a:cubicBezTo>
                  <a:cubicBezTo>
                    <a:pt x="2" y="97"/>
                    <a:pt x="1" y="96"/>
                    <a:pt x="1" y="96"/>
                  </a:cubicBezTo>
                  <a:cubicBezTo>
                    <a:pt x="0" y="95"/>
                    <a:pt x="0" y="95"/>
                    <a:pt x="0" y="94"/>
                  </a:cubicBezTo>
                  <a:cubicBezTo>
                    <a:pt x="0" y="29"/>
                    <a:pt x="0" y="29"/>
                    <a:pt x="0" y="29"/>
                  </a:cubicBezTo>
                  <a:cubicBezTo>
                    <a:pt x="0" y="28"/>
                    <a:pt x="0" y="28"/>
                    <a:pt x="1" y="27"/>
                  </a:cubicBezTo>
                  <a:cubicBezTo>
                    <a:pt x="1" y="27"/>
                    <a:pt x="2" y="27"/>
                    <a:pt x="3" y="27"/>
                  </a:cubicBezTo>
                  <a:cubicBezTo>
                    <a:pt x="9" y="27"/>
                    <a:pt x="9" y="27"/>
                    <a:pt x="9" y="27"/>
                  </a:cubicBezTo>
                  <a:cubicBezTo>
                    <a:pt x="10" y="27"/>
                    <a:pt x="10" y="27"/>
                    <a:pt x="11" y="27"/>
                  </a:cubicBezTo>
                  <a:cubicBezTo>
                    <a:pt x="11" y="28"/>
                    <a:pt x="12" y="28"/>
                    <a:pt x="12" y="29"/>
                  </a:cubicBezTo>
                  <a:cubicBezTo>
                    <a:pt x="12" y="94"/>
                    <a:pt x="12" y="94"/>
                    <a:pt x="12" y="94"/>
                  </a:cubicBezTo>
                  <a:cubicBezTo>
                    <a:pt x="12" y="95"/>
                    <a:pt x="11" y="95"/>
                    <a:pt x="11"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reeform 258">
              <a:extLst>
                <a:ext uri="{FF2B5EF4-FFF2-40B4-BE49-F238E27FC236}">
                  <a16:creationId xmlns:a16="http://schemas.microsoft.com/office/drawing/2014/main" id="{647CC5EE-ED70-4B94-9CC8-79E89A435563}"/>
                </a:ext>
              </a:extLst>
            </p:cNvPr>
            <p:cNvSpPr>
              <a:spLocks noEditPoints="1"/>
            </p:cNvSpPr>
            <p:nvPr/>
          </p:nvSpPr>
          <p:spPr bwMode="auto">
            <a:xfrm>
              <a:off x="4830763" y="-2374900"/>
              <a:ext cx="171450" cy="295275"/>
            </a:xfrm>
            <a:custGeom>
              <a:avLst/>
              <a:gdLst>
                <a:gd name="T0" fmla="*/ 56 w 57"/>
                <a:gd name="T1" fmla="*/ 93 h 97"/>
                <a:gd name="T2" fmla="*/ 54 w 57"/>
                <a:gd name="T3" fmla="*/ 94 h 97"/>
                <a:gd name="T4" fmla="*/ 41 w 57"/>
                <a:gd name="T5" fmla="*/ 96 h 97"/>
                <a:gd name="T6" fmla="*/ 29 w 57"/>
                <a:gd name="T7" fmla="*/ 97 h 97"/>
                <a:gd name="T8" fmla="*/ 16 w 57"/>
                <a:gd name="T9" fmla="*/ 94 h 97"/>
                <a:gd name="T10" fmla="*/ 7 w 57"/>
                <a:gd name="T11" fmla="*/ 88 h 97"/>
                <a:gd name="T12" fmla="*/ 2 w 57"/>
                <a:gd name="T13" fmla="*/ 78 h 97"/>
                <a:gd name="T14" fmla="*/ 0 w 57"/>
                <a:gd name="T15" fmla="*/ 65 h 97"/>
                <a:gd name="T16" fmla="*/ 0 w 57"/>
                <a:gd name="T17" fmla="*/ 56 h 97"/>
                <a:gd name="T18" fmla="*/ 7 w 57"/>
                <a:gd name="T19" fmla="*/ 33 h 97"/>
                <a:gd name="T20" fmla="*/ 29 w 57"/>
                <a:gd name="T21" fmla="*/ 25 h 97"/>
                <a:gd name="T22" fmla="*/ 37 w 57"/>
                <a:gd name="T23" fmla="*/ 25 h 97"/>
                <a:gd name="T24" fmla="*/ 45 w 57"/>
                <a:gd name="T25" fmla="*/ 26 h 97"/>
                <a:gd name="T26" fmla="*/ 45 w 57"/>
                <a:gd name="T27" fmla="*/ 2 h 97"/>
                <a:gd name="T28" fmla="*/ 46 w 57"/>
                <a:gd name="T29" fmla="*/ 1 h 97"/>
                <a:gd name="T30" fmla="*/ 47 w 57"/>
                <a:gd name="T31" fmla="*/ 0 h 97"/>
                <a:gd name="T32" fmla="*/ 54 w 57"/>
                <a:gd name="T33" fmla="*/ 0 h 97"/>
                <a:gd name="T34" fmla="*/ 56 w 57"/>
                <a:gd name="T35" fmla="*/ 1 h 97"/>
                <a:gd name="T36" fmla="*/ 57 w 57"/>
                <a:gd name="T37" fmla="*/ 2 h 97"/>
                <a:gd name="T38" fmla="*/ 57 w 57"/>
                <a:gd name="T39" fmla="*/ 91 h 97"/>
                <a:gd name="T40" fmla="*/ 56 w 57"/>
                <a:gd name="T41" fmla="*/ 93 h 97"/>
                <a:gd name="T42" fmla="*/ 45 w 57"/>
                <a:gd name="T43" fmla="*/ 35 h 97"/>
                <a:gd name="T44" fmla="*/ 37 w 57"/>
                <a:gd name="T45" fmla="*/ 35 h 97"/>
                <a:gd name="T46" fmla="*/ 29 w 57"/>
                <a:gd name="T47" fmla="*/ 35 h 97"/>
                <a:gd name="T48" fmla="*/ 16 w 57"/>
                <a:gd name="T49" fmla="*/ 40 h 97"/>
                <a:gd name="T50" fmla="*/ 12 w 57"/>
                <a:gd name="T51" fmla="*/ 56 h 97"/>
                <a:gd name="T52" fmla="*/ 12 w 57"/>
                <a:gd name="T53" fmla="*/ 65 h 97"/>
                <a:gd name="T54" fmla="*/ 16 w 57"/>
                <a:gd name="T55" fmla="*/ 81 h 97"/>
                <a:gd name="T56" fmla="*/ 29 w 57"/>
                <a:gd name="T57" fmla="*/ 87 h 97"/>
                <a:gd name="T58" fmla="*/ 37 w 57"/>
                <a:gd name="T59" fmla="*/ 86 h 97"/>
                <a:gd name="T60" fmla="*/ 45 w 57"/>
                <a:gd name="T61" fmla="*/ 86 h 97"/>
                <a:gd name="T62" fmla="*/ 45 w 57"/>
                <a:gd name="T63" fmla="*/ 3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97">
                  <a:moveTo>
                    <a:pt x="56" y="93"/>
                  </a:moveTo>
                  <a:cubicBezTo>
                    <a:pt x="56" y="94"/>
                    <a:pt x="55" y="94"/>
                    <a:pt x="54" y="94"/>
                  </a:cubicBezTo>
                  <a:cubicBezTo>
                    <a:pt x="50" y="95"/>
                    <a:pt x="46" y="96"/>
                    <a:pt x="41" y="96"/>
                  </a:cubicBezTo>
                  <a:cubicBezTo>
                    <a:pt x="37" y="96"/>
                    <a:pt x="33" y="97"/>
                    <a:pt x="29" y="97"/>
                  </a:cubicBezTo>
                  <a:cubicBezTo>
                    <a:pt x="24" y="97"/>
                    <a:pt x="20" y="96"/>
                    <a:pt x="16" y="94"/>
                  </a:cubicBezTo>
                  <a:cubicBezTo>
                    <a:pt x="13" y="93"/>
                    <a:pt x="10" y="91"/>
                    <a:pt x="7" y="88"/>
                  </a:cubicBezTo>
                  <a:cubicBezTo>
                    <a:pt x="5" y="85"/>
                    <a:pt x="3" y="82"/>
                    <a:pt x="2" y="78"/>
                  </a:cubicBezTo>
                  <a:cubicBezTo>
                    <a:pt x="1" y="74"/>
                    <a:pt x="0" y="70"/>
                    <a:pt x="0" y="65"/>
                  </a:cubicBezTo>
                  <a:cubicBezTo>
                    <a:pt x="0" y="56"/>
                    <a:pt x="0" y="56"/>
                    <a:pt x="0" y="56"/>
                  </a:cubicBezTo>
                  <a:cubicBezTo>
                    <a:pt x="0" y="46"/>
                    <a:pt x="3" y="38"/>
                    <a:pt x="7" y="33"/>
                  </a:cubicBezTo>
                  <a:cubicBezTo>
                    <a:pt x="12" y="27"/>
                    <a:pt x="19" y="25"/>
                    <a:pt x="29" y="25"/>
                  </a:cubicBezTo>
                  <a:cubicBezTo>
                    <a:pt x="31" y="25"/>
                    <a:pt x="34" y="25"/>
                    <a:pt x="37" y="25"/>
                  </a:cubicBezTo>
                  <a:cubicBezTo>
                    <a:pt x="40" y="25"/>
                    <a:pt x="42" y="26"/>
                    <a:pt x="45" y="26"/>
                  </a:cubicBezTo>
                  <a:cubicBezTo>
                    <a:pt x="45" y="2"/>
                    <a:pt x="45" y="2"/>
                    <a:pt x="45" y="2"/>
                  </a:cubicBezTo>
                  <a:cubicBezTo>
                    <a:pt x="45" y="2"/>
                    <a:pt x="45" y="1"/>
                    <a:pt x="46" y="1"/>
                  </a:cubicBezTo>
                  <a:cubicBezTo>
                    <a:pt x="46" y="0"/>
                    <a:pt x="47" y="0"/>
                    <a:pt x="47" y="0"/>
                  </a:cubicBezTo>
                  <a:cubicBezTo>
                    <a:pt x="54" y="0"/>
                    <a:pt x="54" y="0"/>
                    <a:pt x="54" y="0"/>
                  </a:cubicBezTo>
                  <a:cubicBezTo>
                    <a:pt x="55" y="0"/>
                    <a:pt x="56" y="0"/>
                    <a:pt x="56" y="1"/>
                  </a:cubicBezTo>
                  <a:cubicBezTo>
                    <a:pt x="56" y="1"/>
                    <a:pt x="57" y="2"/>
                    <a:pt x="57" y="2"/>
                  </a:cubicBezTo>
                  <a:cubicBezTo>
                    <a:pt x="57" y="91"/>
                    <a:pt x="57" y="91"/>
                    <a:pt x="57" y="91"/>
                  </a:cubicBezTo>
                  <a:cubicBezTo>
                    <a:pt x="57" y="92"/>
                    <a:pt x="57" y="93"/>
                    <a:pt x="56" y="93"/>
                  </a:cubicBezTo>
                  <a:close/>
                  <a:moveTo>
                    <a:pt x="45" y="35"/>
                  </a:moveTo>
                  <a:cubicBezTo>
                    <a:pt x="43" y="35"/>
                    <a:pt x="40" y="35"/>
                    <a:pt x="37" y="35"/>
                  </a:cubicBezTo>
                  <a:cubicBezTo>
                    <a:pt x="34" y="35"/>
                    <a:pt x="31" y="35"/>
                    <a:pt x="29" y="35"/>
                  </a:cubicBezTo>
                  <a:cubicBezTo>
                    <a:pt x="23" y="35"/>
                    <a:pt x="18" y="36"/>
                    <a:pt x="16" y="40"/>
                  </a:cubicBezTo>
                  <a:cubicBezTo>
                    <a:pt x="13" y="44"/>
                    <a:pt x="12" y="49"/>
                    <a:pt x="12" y="56"/>
                  </a:cubicBezTo>
                  <a:cubicBezTo>
                    <a:pt x="12" y="65"/>
                    <a:pt x="12" y="65"/>
                    <a:pt x="12" y="65"/>
                  </a:cubicBezTo>
                  <a:cubicBezTo>
                    <a:pt x="12" y="72"/>
                    <a:pt x="13" y="77"/>
                    <a:pt x="16" y="81"/>
                  </a:cubicBezTo>
                  <a:cubicBezTo>
                    <a:pt x="18" y="85"/>
                    <a:pt x="23" y="87"/>
                    <a:pt x="29" y="87"/>
                  </a:cubicBezTo>
                  <a:cubicBezTo>
                    <a:pt x="32" y="87"/>
                    <a:pt x="34" y="87"/>
                    <a:pt x="37" y="86"/>
                  </a:cubicBezTo>
                  <a:cubicBezTo>
                    <a:pt x="40" y="86"/>
                    <a:pt x="43" y="86"/>
                    <a:pt x="45" y="86"/>
                  </a:cubicBezTo>
                  <a:lnTo>
                    <a:pt x="4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reeform 259">
              <a:extLst>
                <a:ext uri="{FF2B5EF4-FFF2-40B4-BE49-F238E27FC236}">
                  <a16:creationId xmlns:a16="http://schemas.microsoft.com/office/drawing/2014/main" id="{5DCFFD9E-33C1-45DE-88EB-C3794A3154A4}"/>
                </a:ext>
              </a:extLst>
            </p:cNvPr>
            <p:cNvSpPr>
              <a:spLocks noEditPoints="1"/>
            </p:cNvSpPr>
            <p:nvPr/>
          </p:nvSpPr>
          <p:spPr bwMode="auto">
            <a:xfrm>
              <a:off x="5046663" y="-2298700"/>
              <a:ext cx="180975" cy="219075"/>
            </a:xfrm>
            <a:custGeom>
              <a:avLst/>
              <a:gdLst>
                <a:gd name="T0" fmla="*/ 57 w 60"/>
                <a:gd name="T1" fmla="*/ 39 h 72"/>
                <a:gd name="T2" fmla="*/ 12 w 60"/>
                <a:gd name="T3" fmla="*/ 39 h 72"/>
                <a:gd name="T4" fmla="*/ 12 w 60"/>
                <a:gd name="T5" fmla="*/ 41 h 72"/>
                <a:gd name="T6" fmla="*/ 17 w 60"/>
                <a:gd name="T7" fmla="*/ 57 h 72"/>
                <a:gd name="T8" fmla="*/ 31 w 60"/>
                <a:gd name="T9" fmla="*/ 62 h 72"/>
                <a:gd name="T10" fmla="*/ 43 w 60"/>
                <a:gd name="T11" fmla="*/ 61 h 72"/>
                <a:gd name="T12" fmla="*/ 55 w 60"/>
                <a:gd name="T13" fmla="*/ 60 h 72"/>
                <a:gd name="T14" fmla="*/ 55 w 60"/>
                <a:gd name="T15" fmla="*/ 60 h 72"/>
                <a:gd name="T16" fmla="*/ 57 w 60"/>
                <a:gd name="T17" fmla="*/ 61 h 72"/>
                <a:gd name="T18" fmla="*/ 57 w 60"/>
                <a:gd name="T19" fmla="*/ 62 h 72"/>
                <a:gd name="T20" fmla="*/ 57 w 60"/>
                <a:gd name="T21" fmla="*/ 66 h 72"/>
                <a:gd name="T22" fmla="*/ 57 w 60"/>
                <a:gd name="T23" fmla="*/ 68 h 72"/>
                <a:gd name="T24" fmla="*/ 55 w 60"/>
                <a:gd name="T25" fmla="*/ 69 h 72"/>
                <a:gd name="T26" fmla="*/ 43 w 60"/>
                <a:gd name="T27" fmla="*/ 71 h 72"/>
                <a:gd name="T28" fmla="*/ 31 w 60"/>
                <a:gd name="T29" fmla="*/ 72 h 72"/>
                <a:gd name="T30" fmla="*/ 20 w 60"/>
                <a:gd name="T31" fmla="*/ 70 h 72"/>
                <a:gd name="T32" fmla="*/ 10 w 60"/>
                <a:gd name="T33" fmla="*/ 65 h 72"/>
                <a:gd name="T34" fmla="*/ 3 w 60"/>
                <a:gd name="T35" fmla="*/ 56 h 72"/>
                <a:gd name="T36" fmla="*/ 0 w 60"/>
                <a:gd name="T37" fmla="*/ 41 h 72"/>
                <a:gd name="T38" fmla="*/ 0 w 60"/>
                <a:gd name="T39" fmla="*/ 29 h 72"/>
                <a:gd name="T40" fmla="*/ 8 w 60"/>
                <a:gd name="T41" fmla="*/ 8 h 72"/>
                <a:gd name="T42" fmla="*/ 30 w 60"/>
                <a:gd name="T43" fmla="*/ 0 h 72"/>
                <a:gd name="T44" fmla="*/ 43 w 60"/>
                <a:gd name="T45" fmla="*/ 2 h 72"/>
                <a:gd name="T46" fmla="*/ 52 w 60"/>
                <a:gd name="T47" fmla="*/ 8 h 72"/>
                <a:gd name="T48" fmla="*/ 58 w 60"/>
                <a:gd name="T49" fmla="*/ 17 h 72"/>
                <a:gd name="T50" fmla="*/ 60 w 60"/>
                <a:gd name="T51" fmla="*/ 29 h 72"/>
                <a:gd name="T52" fmla="*/ 60 w 60"/>
                <a:gd name="T53" fmla="*/ 36 h 72"/>
                <a:gd name="T54" fmla="*/ 57 w 60"/>
                <a:gd name="T55" fmla="*/ 39 h 72"/>
                <a:gd name="T56" fmla="*/ 48 w 60"/>
                <a:gd name="T57" fmla="*/ 29 h 72"/>
                <a:gd name="T58" fmla="*/ 43 w 60"/>
                <a:gd name="T59" fmla="*/ 14 h 72"/>
                <a:gd name="T60" fmla="*/ 30 w 60"/>
                <a:gd name="T61" fmla="*/ 10 h 72"/>
                <a:gd name="T62" fmla="*/ 17 w 60"/>
                <a:gd name="T63" fmla="*/ 14 h 72"/>
                <a:gd name="T64" fmla="*/ 12 w 60"/>
                <a:gd name="T65" fmla="*/ 29 h 72"/>
                <a:gd name="T66" fmla="*/ 12 w 60"/>
                <a:gd name="T67" fmla="*/ 31 h 72"/>
                <a:gd name="T68" fmla="*/ 48 w 60"/>
                <a:gd name="T69" fmla="*/ 31 h 72"/>
                <a:gd name="T70" fmla="*/ 48 w 60"/>
                <a:gd name="T71" fmla="*/ 2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72">
                  <a:moveTo>
                    <a:pt x="57" y="39"/>
                  </a:moveTo>
                  <a:cubicBezTo>
                    <a:pt x="12" y="39"/>
                    <a:pt x="12" y="39"/>
                    <a:pt x="12" y="39"/>
                  </a:cubicBezTo>
                  <a:cubicBezTo>
                    <a:pt x="12" y="41"/>
                    <a:pt x="12" y="41"/>
                    <a:pt x="12" y="41"/>
                  </a:cubicBezTo>
                  <a:cubicBezTo>
                    <a:pt x="12" y="49"/>
                    <a:pt x="14" y="54"/>
                    <a:pt x="17" y="57"/>
                  </a:cubicBezTo>
                  <a:cubicBezTo>
                    <a:pt x="20" y="60"/>
                    <a:pt x="25" y="62"/>
                    <a:pt x="31" y="62"/>
                  </a:cubicBezTo>
                  <a:cubicBezTo>
                    <a:pt x="35" y="62"/>
                    <a:pt x="39" y="62"/>
                    <a:pt x="43" y="61"/>
                  </a:cubicBezTo>
                  <a:cubicBezTo>
                    <a:pt x="48" y="61"/>
                    <a:pt x="51" y="61"/>
                    <a:pt x="55" y="60"/>
                  </a:cubicBezTo>
                  <a:cubicBezTo>
                    <a:pt x="55" y="60"/>
                    <a:pt x="55" y="60"/>
                    <a:pt x="55" y="60"/>
                  </a:cubicBezTo>
                  <a:cubicBezTo>
                    <a:pt x="56" y="60"/>
                    <a:pt x="56" y="60"/>
                    <a:pt x="57" y="61"/>
                  </a:cubicBezTo>
                  <a:cubicBezTo>
                    <a:pt x="57" y="61"/>
                    <a:pt x="57" y="61"/>
                    <a:pt x="57" y="62"/>
                  </a:cubicBezTo>
                  <a:cubicBezTo>
                    <a:pt x="57" y="66"/>
                    <a:pt x="57" y="66"/>
                    <a:pt x="57" y="66"/>
                  </a:cubicBezTo>
                  <a:cubicBezTo>
                    <a:pt x="57" y="67"/>
                    <a:pt x="57" y="68"/>
                    <a:pt x="57" y="68"/>
                  </a:cubicBezTo>
                  <a:cubicBezTo>
                    <a:pt x="56" y="69"/>
                    <a:pt x="56" y="69"/>
                    <a:pt x="55" y="69"/>
                  </a:cubicBezTo>
                  <a:cubicBezTo>
                    <a:pt x="51" y="70"/>
                    <a:pt x="47" y="71"/>
                    <a:pt x="43" y="71"/>
                  </a:cubicBezTo>
                  <a:cubicBezTo>
                    <a:pt x="39" y="71"/>
                    <a:pt x="35" y="72"/>
                    <a:pt x="31" y="72"/>
                  </a:cubicBezTo>
                  <a:cubicBezTo>
                    <a:pt x="27" y="72"/>
                    <a:pt x="23" y="71"/>
                    <a:pt x="20" y="70"/>
                  </a:cubicBezTo>
                  <a:cubicBezTo>
                    <a:pt x="16" y="69"/>
                    <a:pt x="13" y="67"/>
                    <a:pt x="10" y="65"/>
                  </a:cubicBezTo>
                  <a:cubicBezTo>
                    <a:pt x="7" y="63"/>
                    <a:pt x="5" y="60"/>
                    <a:pt x="3" y="56"/>
                  </a:cubicBezTo>
                  <a:cubicBezTo>
                    <a:pt x="1" y="52"/>
                    <a:pt x="0" y="47"/>
                    <a:pt x="0" y="41"/>
                  </a:cubicBezTo>
                  <a:cubicBezTo>
                    <a:pt x="0" y="29"/>
                    <a:pt x="0" y="29"/>
                    <a:pt x="0" y="29"/>
                  </a:cubicBezTo>
                  <a:cubicBezTo>
                    <a:pt x="0" y="20"/>
                    <a:pt x="3" y="13"/>
                    <a:pt x="8" y="8"/>
                  </a:cubicBezTo>
                  <a:cubicBezTo>
                    <a:pt x="13" y="2"/>
                    <a:pt x="20" y="0"/>
                    <a:pt x="30" y="0"/>
                  </a:cubicBezTo>
                  <a:cubicBezTo>
                    <a:pt x="35" y="0"/>
                    <a:pt x="39" y="0"/>
                    <a:pt x="43" y="2"/>
                  </a:cubicBezTo>
                  <a:cubicBezTo>
                    <a:pt x="47" y="3"/>
                    <a:pt x="50" y="5"/>
                    <a:pt x="52" y="8"/>
                  </a:cubicBezTo>
                  <a:cubicBezTo>
                    <a:pt x="55" y="10"/>
                    <a:pt x="56" y="14"/>
                    <a:pt x="58" y="17"/>
                  </a:cubicBezTo>
                  <a:cubicBezTo>
                    <a:pt x="59" y="21"/>
                    <a:pt x="60" y="25"/>
                    <a:pt x="60" y="29"/>
                  </a:cubicBezTo>
                  <a:cubicBezTo>
                    <a:pt x="60" y="36"/>
                    <a:pt x="60" y="36"/>
                    <a:pt x="60" y="36"/>
                  </a:cubicBezTo>
                  <a:cubicBezTo>
                    <a:pt x="60" y="38"/>
                    <a:pt x="59" y="39"/>
                    <a:pt x="57" y="39"/>
                  </a:cubicBezTo>
                  <a:close/>
                  <a:moveTo>
                    <a:pt x="48" y="29"/>
                  </a:moveTo>
                  <a:cubicBezTo>
                    <a:pt x="48" y="22"/>
                    <a:pt x="46" y="17"/>
                    <a:pt x="43" y="14"/>
                  </a:cubicBezTo>
                  <a:cubicBezTo>
                    <a:pt x="40" y="11"/>
                    <a:pt x="36" y="10"/>
                    <a:pt x="30" y="10"/>
                  </a:cubicBezTo>
                  <a:cubicBezTo>
                    <a:pt x="24" y="10"/>
                    <a:pt x="20" y="11"/>
                    <a:pt x="17" y="14"/>
                  </a:cubicBezTo>
                  <a:cubicBezTo>
                    <a:pt x="14" y="18"/>
                    <a:pt x="12" y="23"/>
                    <a:pt x="12" y="29"/>
                  </a:cubicBezTo>
                  <a:cubicBezTo>
                    <a:pt x="12" y="31"/>
                    <a:pt x="12" y="31"/>
                    <a:pt x="12" y="31"/>
                  </a:cubicBezTo>
                  <a:cubicBezTo>
                    <a:pt x="48" y="31"/>
                    <a:pt x="48" y="31"/>
                    <a:pt x="48" y="31"/>
                  </a:cubicBezTo>
                  <a:lnTo>
                    <a:pt x="48"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Freeform 260">
              <a:extLst>
                <a:ext uri="{FF2B5EF4-FFF2-40B4-BE49-F238E27FC236}">
                  <a16:creationId xmlns:a16="http://schemas.microsoft.com/office/drawing/2014/main" id="{8D7DE8EB-EA55-4012-A945-DAAAF31F6512}"/>
                </a:ext>
              </a:extLst>
            </p:cNvPr>
            <p:cNvSpPr>
              <a:spLocks/>
            </p:cNvSpPr>
            <p:nvPr/>
          </p:nvSpPr>
          <p:spPr bwMode="auto">
            <a:xfrm>
              <a:off x="5265738" y="-2298700"/>
              <a:ext cx="147637" cy="219075"/>
            </a:xfrm>
            <a:custGeom>
              <a:avLst/>
              <a:gdLst>
                <a:gd name="T0" fmla="*/ 49 w 49"/>
                <a:gd name="T1" fmla="*/ 53 h 72"/>
                <a:gd name="T2" fmla="*/ 42 w 49"/>
                <a:gd name="T3" fmla="*/ 67 h 72"/>
                <a:gd name="T4" fmla="*/ 24 w 49"/>
                <a:gd name="T5" fmla="*/ 72 h 72"/>
                <a:gd name="T6" fmla="*/ 20 w 49"/>
                <a:gd name="T7" fmla="*/ 71 h 72"/>
                <a:gd name="T8" fmla="*/ 14 w 49"/>
                <a:gd name="T9" fmla="*/ 71 h 72"/>
                <a:gd name="T10" fmla="*/ 8 w 49"/>
                <a:gd name="T11" fmla="*/ 70 h 72"/>
                <a:gd name="T12" fmla="*/ 3 w 49"/>
                <a:gd name="T13" fmla="*/ 70 h 72"/>
                <a:gd name="T14" fmla="*/ 0 w 49"/>
                <a:gd name="T15" fmla="*/ 67 h 72"/>
                <a:gd name="T16" fmla="*/ 0 w 49"/>
                <a:gd name="T17" fmla="*/ 63 h 72"/>
                <a:gd name="T18" fmla="*/ 1 w 49"/>
                <a:gd name="T19" fmla="*/ 61 h 72"/>
                <a:gd name="T20" fmla="*/ 3 w 49"/>
                <a:gd name="T21" fmla="*/ 61 h 72"/>
                <a:gd name="T22" fmla="*/ 3 w 49"/>
                <a:gd name="T23" fmla="*/ 61 h 72"/>
                <a:gd name="T24" fmla="*/ 8 w 49"/>
                <a:gd name="T25" fmla="*/ 61 h 72"/>
                <a:gd name="T26" fmla="*/ 14 w 49"/>
                <a:gd name="T27" fmla="*/ 62 h 72"/>
                <a:gd name="T28" fmla="*/ 20 w 49"/>
                <a:gd name="T29" fmla="*/ 62 h 72"/>
                <a:gd name="T30" fmla="*/ 24 w 49"/>
                <a:gd name="T31" fmla="*/ 62 h 72"/>
                <a:gd name="T32" fmla="*/ 34 w 49"/>
                <a:gd name="T33" fmla="*/ 60 h 72"/>
                <a:gd name="T34" fmla="*/ 37 w 49"/>
                <a:gd name="T35" fmla="*/ 53 h 72"/>
                <a:gd name="T36" fmla="*/ 35 w 49"/>
                <a:gd name="T37" fmla="*/ 48 h 72"/>
                <a:gd name="T38" fmla="*/ 27 w 49"/>
                <a:gd name="T39" fmla="*/ 42 h 72"/>
                <a:gd name="T40" fmla="*/ 14 w 49"/>
                <a:gd name="T41" fmla="*/ 35 h 72"/>
                <a:gd name="T42" fmla="*/ 4 w 49"/>
                <a:gd name="T43" fmla="*/ 27 h 72"/>
                <a:gd name="T44" fmla="*/ 0 w 49"/>
                <a:gd name="T45" fmla="*/ 17 h 72"/>
                <a:gd name="T46" fmla="*/ 2 w 49"/>
                <a:gd name="T47" fmla="*/ 8 h 72"/>
                <a:gd name="T48" fmla="*/ 7 w 49"/>
                <a:gd name="T49" fmla="*/ 3 h 72"/>
                <a:gd name="T50" fmla="*/ 15 w 49"/>
                <a:gd name="T51" fmla="*/ 0 h 72"/>
                <a:gd name="T52" fmla="*/ 24 w 49"/>
                <a:gd name="T53" fmla="*/ 0 h 72"/>
                <a:gd name="T54" fmla="*/ 35 w 49"/>
                <a:gd name="T55" fmla="*/ 0 h 72"/>
                <a:gd name="T56" fmla="*/ 45 w 49"/>
                <a:gd name="T57" fmla="*/ 1 h 72"/>
                <a:gd name="T58" fmla="*/ 48 w 49"/>
                <a:gd name="T59" fmla="*/ 4 h 72"/>
                <a:gd name="T60" fmla="*/ 48 w 49"/>
                <a:gd name="T61" fmla="*/ 8 h 72"/>
                <a:gd name="T62" fmla="*/ 45 w 49"/>
                <a:gd name="T63" fmla="*/ 10 h 72"/>
                <a:gd name="T64" fmla="*/ 45 w 49"/>
                <a:gd name="T65" fmla="*/ 10 h 72"/>
                <a:gd name="T66" fmla="*/ 36 w 49"/>
                <a:gd name="T67" fmla="*/ 10 h 72"/>
                <a:gd name="T68" fmla="*/ 24 w 49"/>
                <a:gd name="T69" fmla="*/ 9 h 72"/>
                <a:gd name="T70" fmla="*/ 15 w 49"/>
                <a:gd name="T71" fmla="*/ 11 h 72"/>
                <a:gd name="T72" fmla="*/ 12 w 49"/>
                <a:gd name="T73" fmla="*/ 17 h 72"/>
                <a:gd name="T74" fmla="*/ 14 w 49"/>
                <a:gd name="T75" fmla="*/ 22 h 72"/>
                <a:gd name="T76" fmla="*/ 21 w 49"/>
                <a:gd name="T77" fmla="*/ 26 h 72"/>
                <a:gd name="T78" fmla="*/ 34 w 49"/>
                <a:gd name="T79" fmla="*/ 34 h 72"/>
                <a:gd name="T80" fmla="*/ 46 w 49"/>
                <a:gd name="T81" fmla="*/ 43 h 72"/>
                <a:gd name="T82" fmla="*/ 49 w 49"/>
                <a:gd name="T83" fmla="*/ 5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72">
                  <a:moveTo>
                    <a:pt x="49" y="53"/>
                  </a:moveTo>
                  <a:cubicBezTo>
                    <a:pt x="49" y="59"/>
                    <a:pt x="47" y="64"/>
                    <a:pt x="42" y="67"/>
                  </a:cubicBezTo>
                  <a:cubicBezTo>
                    <a:pt x="38" y="70"/>
                    <a:pt x="32" y="72"/>
                    <a:pt x="24" y="72"/>
                  </a:cubicBezTo>
                  <a:cubicBezTo>
                    <a:pt x="23" y="72"/>
                    <a:pt x="21" y="71"/>
                    <a:pt x="20" y="71"/>
                  </a:cubicBezTo>
                  <a:cubicBezTo>
                    <a:pt x="18" y="71"/>
                    <a:pt x="16" y="71"/>
                    <a:pt x="14" y="71"/>
                  </a:cubicBezTo>
                  <a:cubicBezTo>
                    <a:pt x="12" y="71"/>
                    <a:pt x="10" y="71"/>
                    <a:pt x="8" y="70"/>
                  </a:cubicBezTo>
                  <a:cubicBezTo>
                    <a:pt x="6" y="70"/>
                    <a:pt x="5" y="70"/>
                    <a:pt x="3" y="70"/>
                  </a:cubicBezTo>
                  <a:cubicBezTo>
                    <a:pt x="1" y="69"/>
                    <a:pt x="0" y="68"/>
                    <a:pt x="0" y="67"/>
                  </a:cubicBezTo>
                  <a:cubicBezTo>
                    <a:pt x="0" y="63"/>
                    <a:pt x="0" y="63"/>
                    <a:pt x="0" y="63"/>
                  </a:cubicBezTo>
                  <a:cubicBezTo>
                    <a:pt x="0" y="62"/>
                    <a:pt x="0" y="62"/>
                    <a:pt x="1" y="61"/>
                  </a:cubicBezTo>
                  <a:cubicBezTo>
                    <a:pt x="1" y="61"/>
                    <a:pt x="2" y="61"/>
                    <a:pt x="3" y="61"/>
                  </a:cubicBezTo>
                  <a:cubicBezTo>
                    <a:pt x="3" y="61"/>
                    <a:pt x="3" y="61"/>
                    <a:pt x="3" y="61"/>
                  </a:cubicBezTo>
                  <a:cubicBezTo>
                    <a:pt x="5" y="61"/>
                    <a:pt x="6" y="61"/>
                    <a:pt x="8" y="61"/>
                  </a:cubicBezTo>
                  <a:cubicBezTo>
                    <a:pt x="10" y="61"/>
                    <a:pt x="12" y="62"/>
                    <a:pt x="14" y="62"/>
                  </a:cubicBezTo>
                  <a:cubicBezTo>
                    <a:pt x="16" y="62"/>
                    <a:pt x="18" y="62"/>
                    <a:pt x="20" y="62"/>
                  </a:cubicBezTo>
                  <a:cubicBezTo>
                    <a:pt x="21" y="62"/>
                    <a:pt x="23" y="62"/>
                    <a:pt x="24" y="62"/>
                  </a:cubicBezTo>
                  <a:cubicBezTo>
                    <a:pt x="28" y="62"/>
                    <a:pt x="32" y="61"/>
                    <a:pt x="34" y="60"/>
                  </a:cubicBezTo>
                  <a:cubicBezTo>
                    <a:pt x="36" y="59"/>
                    <a:pt x="37" y="57"/>
                    <a:pt x="37" y="53"/>
                  </a:cubicBezTo>
                  <a:cubicBezTo>
                    <a:pt x="37" y="51"/>
                    <a:pt x="37" y="49"/>
                    <a:pt x="35" y="48"/>
                  </a:cubicBezTo>
                  <a:cubicBezTo>
                    <a:pt x="34" y="47"/>
                    <a:pt x="31" y="45"/>
                    <a:pt x="27" y="42"/>
                  </a:cubicBezTo>
                  <a:cubicBezTo>
                    <a:pt x="14" y="35"/>
                    <a:pt x="14" y="35"/>
                    <a:pt x="14" y="35"/>
                  </a:cubicBezTo>
                  <a:cubicBezTo>
                    <a:pt x="10" y="32"/>
                    <a:pt x="6" y="30"/>
                    <a:pt x="4" y="27"/>
                  </a:cubicBezTo>
                  <a:cubicBezTo>
                    <a:pt x="1" y="24"/>
                    <a:pt x="0" y="21"/>
                    <a:pt x="0" y="17"/>
                  </a:cubicBezTo>
                  <a:cubicBezTo>
                    <a:pt x="0" y="13"/>
                    <a:pt x="1" y="11"/>
                    <a:pt x="2" y="8"/>
                  </a:cubicBezTo>
                  <a:cubicBezTo>
                    <a:pt x="3" y="6"/>
                    <a:pt x="5" y="5"/>
                    <a:pt x="7" y="3"/>
                  </a:cubicBezTo>
                  <a:cubicBezTo>
                    <a:pt x="9" y="2"/>
                    <a:pt x="12" y="1"/>
                    <a:pt x="15" y="0"/>
                  </a:cubicBezTo>
                  <a:cubicBezTo>
                    <a:pt x="18" y="0"/>
                    <a:pt x="21" y="0"/>
                    <a:pt x="24" y="0"/>
                  </a:cubicBezTo>
                  <a:cubicBezTo>
                    <a:pt x="28" y="0"/>
                    <a:pt x="32" y="0"/>
                    <a:pt x="35" y="0"/>
                  </a:cubicBezTo>
                  <a:cubicBezTo>
                    <a:pt x="39" y="0"/>
                    <a:pt x="42" y="1"/>
                    <a:pt x="45" y="1"/>
                  </a:cubicBezTo>
                  <a:cubicBezTo>
                    <a:pt x="47" y="2"/>
                    <a:pt x="48" y="2"/>
                    <a:pt x="48" y="4"/>
                  </a:cubicBezTo>
                  <a:cubicBezTo>
                    <a:pt x="48" y="8"/>
                    <a:pt x="48" y="8"/>
                    <a:pt x="48" y="8"/>
                  </a:cubicBezTo>
                  <a:cubicBezTo>
                    <a:pt x="48" y="10"/>
                    <a:pt x="47" y="10"/>
                    <a:pt x="45" y="10"/>
                  </a:cubicBezTo>
                  <a:cubicBezTo>
                    <a:pt x="45" y="10"/>
                    <a:pt x="45" y="10"/>
                    <a:pt x="45" y="10"/>
                  </a:cubicBezTo>
                  <a:cubicBezTo>
                    <a:pt x="43" y="10"/>
                    <a:pt x="40" y="10"/>
                    <a:pt x="36" y="10"/>
                  </a:cubicBezTo>
                  <a:cubicBezTo>
                    <a:pt x="32" y="9"/>
                    <a:pt x="28" y="9"/>
                    <a:pt x="24" y="9"/>
                  </a:cubicBezTo>
                  <a:cubicBezTo>
                    <a:pt x="21" y="9"/>
                    <a:pt x="18" y="10"/>
                    <a:pt x="15" y="11"/>
                  </a:cubicBezTo>
                  <a:cubicBezTo>
                    <a:pt x="13" y="11"/>
                    <a:pt x="12" y="13"/>
                    <a:pt x="12" y="17"/>
                  </a:cubicBezTo>
                  <a:cubicBezTo>
                    <a:pt x="12" y="19"/>
                    <a:pt x="13" y="20"/>
                    <a:pt x="14" y="22"/>
                  </a:cubicBezTo>
                  <a:cubicBezTo>
                    <a:pt x="16" y="23"/>
                    <a:pt x="18" y="25"/>
                    <a:pt x="21" y="26"/>
                  </a:cubicBezTo>
                  <a:cubicBezTo>
                    <a:pt x="34" y="34"/>
                    <a:pt x="34" y="34"/>
                    <a:pt x="34" y="34"/>
                  </a:cubicBezTo>
                  <a:cubicBezTo>
                    <a:pt x="40" y="37"/>
                    <a:pt x="44" y="40"/>
                    <a:pt x="46" y="43"/>
                  </a:cubicBezTo>
                  <a:cubicBezTo>
                    <a:pt x="48" y="46"/>
                    <a:pt x="49" y="49"/>
                    <a:pt x="49"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Rectangle 261">
              <a:extLst>
                <a:ext uri="{FF2B5EF4-FFF2-40B4-BE49-F238E27FC236}">
                  <a16:creationId xmlns:a16="http://schemas.microsoft.com/office/drawing/2014/main" id="{807B0D91-E3FA-4C4E-BE44-BAF1A31F7091}"/>
                </a:ext>
              </a:extLst>
            </p:cNvPr>
            <p:cNvSpPr>
              <a:spLocks noChangeArrowheads="1"/>
            </p:cNvSpPr>
            <p:nvPr/>
          </p:nvSpPr>
          <p:spPr bwMode="auto">
            <a:xfrm>
              <a:off x="4410075" y="-2116138"/>
              <a:ext cx="165100" cy="33338"/>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reeform 262">
              <a:extLst>
                <a:ext uri="{FF2B5EF4-FFF2-40B4-BE49-F238E27FC236}">
                  <a16:creationId xmlns:a16="http://schemas.microsoft.com/office/drawing/2014/main" id="{17C8CF70-D7A5-489B-9E49-4849C38647B5}"/>
                </a:ext>
              </a:extLst>
            </p:cNvPr>
            <p:cNvSpPr>
              <a:spLocks/>
            </p:cNvSpPr>
            <p:nvPr/>
          </p:nvSpPr>
          <p:spPr bwMode="auto">
            <a:xfrm>
              <a:off x="4419600" y="-2374900"/>
              <a:ext cx="168275" cy="292100"/>
            </a:xfrm>
            <a:custGeom>
              <a:avLst/>
              <a:gdLst>
                <a:gd name="T0" fmla="*/ 7 w 56"/>
                <a:gd name="T1" fmla="*/ 5 h 96"/>
                <a:gd name="T2" fmla="*/ 30 w 56"/>
                <a:gd name="T3" fmla="*/ 0 h 96"/>
                <a:gd name="T4" fmla="*/ 41 w 56"/>
                <a:gd name="T5" fmla="*/ 0 h 96"/>
                <a:gd name="T6" fmla="*/ 52 w 56"/>
                <a:gd name="T7" fmla="*/ 2 h 96"/>
                <a:gd name="T8" fmla="*/ 54 w 56"/>
                <a:gd name="T9" fmla="*/ 3 h 96"/>
                <a:gd name="T10" fmla="*/ 54 w 56"/>
                <a:gd name="T11" fmla="*/ 5 h 96"/>
                <a:gd name="T12" fmla="*/ 54 w 56"/>
                <a:gd name="T13" fmla="*/ 9 h 96"/>
                <a:gd name="T14" fmla="*/ 52 w 56"/>
                <a:gd name="T15" fmla="*/ 12 h 96"/>
                <a:gd name="T16" fmla="*/ 52 w 56"/>
                <a:gd name="T17" fmla="*/ 12 h 96"/>
                <a:gd name="T18" fmla="*/ 41 w 56"/>
                <a:gd name="T19" fmla="*/ 10 h 96"/>
                <a:gd name="T20" fmla="*/ 30 w 56"/>
                <a:gd name="T21" fmla="*/ 10 h 96"/>
                <a:gd name="T22" fmla="*/ 15 w 56"/>
                <a:gd name="T23" fmla="*/ 13 h 96"/>
                <a:gd name="T24" fmla="*/ 11 w 56"/>
                <a:gd name="T25" fmla="*/ 23 h 96"/>
                <a:gd name="T26" fmla="*/ 11 w 56"/>
                <a:gd name="T27" fmla="*/ 28 h 96"/>
                <a:gd name="T28" fmla="*/ 13 w 56"/>
                <a:gd name="T29" fmla="*/ 32 h 96"/>
                <a:gd name="T30" fmla="*/ 17 w 56"/>
                <a:gd name="T31" fmla="*/ 36 h 96"/>
                <a:gd name="T32" fmla="*/ 24 w 56"/>
                <a:gd name="T33" fmla="*/ 41 h 96"/>
                <a:gd name="T34" fmla="*/ 36 w 56"/>
                <a:gd name="T35" fmla="*/ 49 h 96"/>
                <a:gd name="T36" fmla="*/ 51 w 56"/>
                <a:gd name="T37" fmla="*/ 65 h 96"/>
                <a:gd name="T38" fmla="*/ 56 w 56"/>
                <a:gd name="T39" fmla="*/ 83 h 96"/>
                <a:gd name="T40" fmla="*/ 56 w 56"/>
                <a:gd name="T41" fmla="*/ 93 h 96"/>
                <a:gd name="T42" fmla="*/ 55 w 56"/>
                <a:gd name="T43" fmla="*/ 95 h 96"/>
                <a:gd name="T44" fmla="*/ 53 w 56"/>
                <a:gd name="T45" fmla="*/ 96 h 96"/>
                <a:gd name="T46" fmla="*/ 3 w 56"/>
                <a:gd name="T47" fmla="*/ 96 h 96"/>
                <a:gd name="T48" fmla="*/ 2 w 56"/>
                <a:gd name="T49" fmla="*/ 95 h 96"/>
                <a:gd name="T50" fmla="*/ 1 w 56"/>
                <a:gd name="T51" fmla="*/ 93 h 96"/>
                <a:gd name="T52" fmla="*/ 1 w 56"/>
                <a:gd name="T53" fmla="*/ 88 h 96"/>
                <a:gd name="T54" fmla="*/ 2 w 56"/>
                <a:gd name="T55" fmla="*/ 86 h 96"/>
                <a:gd name="T56" fmla="*/ 3 w 56"/>
                <a:gd name="T57" fmla="*/ 85 h 96"/>
                <a:gd name="T58" fmla="*/ 46 w 56"/>
                <a:gd name="T59" fmla="*/ 85 h 96"/>
                <a:gd name="T60" fmla="*/ 46 w 56"/>
                <a:gd name="T61" fmla="*/ 83 h 96"/>
                <a:gd name="T62" fmla="*/ 45 w 56"/>
                <a:gd name="T63" fmla="*/ 75 h 96"/>
                <a:gd name="T64" fmla="*/ 42 w 56"/>
                <a:gd name="T65" fmla="*/ 69 h 96"/>
                <a:gd name="T66" fmla="*/ 37 w 56"/>
                <a:gd name="T67" fmla="*/ 62 h 96"/>
                <a:gd name="T68" fmla="*/ 28 w 56"/>
                <a:gd name="T69" fmla="*/ 56 h 96"/>
                <a:gd name="T70" fmla="*/ 16 w 56"/>
                <a:gd name="T71" fmla="*/ 47 h 96"/>
                <a:gd name="T72" fmla="*/ 3 w 56"/>
                <a:gd name="T73" fmla="*/ 36 h 96"/>
                <a:gd name="T74" fmla="*/ 0 w 56"/>
                <a:gd name="T75" fmla="*/ 23 h 96"/>
                <a:gd name="T76" fmla="*/ 7 w 56"/>
                <a:gd name="T7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 h="96">
                  <a:moveTo>
                    <a:pt x="7" y="5"/>
                  </a:moveTo>
                  <a:cubicBezTo>
                    <a:pt x="12" y="2"/>
                    <a:pt x="19" y="0"/>
                    <a:pt x="30" y="0"/>
                  </a:cubicBezTo>
                  <a:cubicBezTo>
                    <a:pt x="33" y="0"/>
                    <a:pt x="37" y="0"/>
                    <a:pt x="41" y="0"/>
                  </a:cubicBezTo>
                  <a:cubicBezTo>
                    <a:pt x="45" y="1"/>
                    <a:pt x="49" y="1"/>
                    <a:pt x="52" y="2"/>
                  </a:cubicBezTo>
                  <a:cubicBezTo>
                    <a:pt x="53" y="3"/>
                    <a:pt x="53" y="3"/>
                    <a:pt x="54" y="3"/>
                  </a:cubicBezTo>
                  <a:cubicBezTo>
                    <a:pt x="54" y="3"/>
                    <a:pt x="54" y="4"/>
                    <a:pt x="54" y="5"/>
                  </a:cubicBezTo>
                  <a:cubicBezTo>
                    <a:pt x="54" y="9"/>
                    <a:pt x="54" y="9"/>
                    <a:pt x="54" y="9"/>
                  </a:cubicBezTo>
                  <a:cubicBezTo>
                    <a:pt x="54" y="11"/>
                    <a:pt x="54" y="12"/>
                    <a:pt x="52" y="12"/>
                  </a:cubicBezTo>
                  <a:cubicBezTo>
                    <a:pt x="52" y="12"/>
                    <a:pt x="52" y="12"/>
                    <a:pt x="52" y="12"/>
                  </a:cubicBezTo>
                  <a:cubicBezTo>
                    <a:pt x="48" y="11"/>
                    <a:pt x="45" y="11"/>
                    <a:pt x="41" y="10"/>
                  </a:cubicBezTo>
                  <a:cubicBezTo>
                    <a:pt x="37" y="10"/>
                    <a:pt x="33" y="10"/>
                    <a:pt x="30" y="10"/>
                  </a:cubicBezTo>
                  <a:cubicBezTo>
                    <a:pt x="23" y="10"/>
                    <a:pt x="18" y="11"/>
                    <a:pt x="15" y="13"/>
                  </a:cubicBezTo>
                  <a:cubicBezTo>
                    <a:pt x="12" y="15"/>
                    <a:pt x="11" y="18"/>
                    <a:pt x="11" y="23"/>
                  </a:cubicBezTo>
                  <a:cubicBezTo>
                    <a:pt x="11" y="25"/>
                    <a:pt x="11" y="26"/>
                    <a:pt x="11" y="28"/>
                  </a:cubicBezTo>
                  <a:cubicBezTo>
                    <a:pt x="12" y="29"/>
                    <a:pt x="12" y="31"/>
                    <a:pt x="13" y="32"/>
                  </a:cubicBezTo>
                  <a:cubicBezTo>
                    <a:pt x="14" y="33"/>
                    <a:pt x="16" y="35"/>
                    <a:pt x="17" y="36"/>
                  </a:cubicBezTo>
                  <a:cubicBezTo>
                    <a:pt x="19" y="37"/>
                    <a:pt x="21" y="39"/>
                    <a:pt x="24" y="41"/>
                  </a:cubicBezTo>
                  <a:cubicBezTo>
                    <a:pt x="36" y="49"/>
                    <a:pt x="36" y="49"/>
                    <a:pt x="36" y="49"/>
                  </a:cubicBezTo>
                  <a:cubicBezTo>
                    <a:pt x="43" y="54"/>
                    <a:pt x="48" y="59"/>
                    <a:pt x="51" y="65"/>
                  </a:cubicBezTo>
                  <a:cubicBezTo>
                    <a:pt x="54" y="70"/>
                    <a:pt x="56" y="76"/>
                    <a:pt x="56" y="83"/>
                  </a:cubicBezTo>
                  <a:cubicBezTo>
                    <a:pt x="56" y="93"/>
                    <a:pt x="56" y="93"/>
                    <a:pt x="56" y="93"/>
                  </a:cubicBezTo>
                  <a:cubicBezTo>
                    <a:pt x="56" y="94"/>
                    <a:pt x="56" y="94"/>
                    <a:pt x="55" y="95"/>
                  </a:cubicBezTo>
                  <a:cubicBezTo>
                    <a:pt x="55" y="95"/>
                    <a:pt x="54" y="96"/>
                    <a:pt x="53" y="96"/>
                  </a:cubicBezTo>
                  <a:cubicBezTo>
                    <a:pt x="3" y="96"/>
                    <a:pt x="3" y="96"/>
                    <a:pt x="3" y="96"/>
                  </a:cubicBezTo>
                  <a:cubicBezTo>
                    <a:pt x="3" y="96"/>
                    <a:pt x="2" y="95"/>
                    <a:pt x="2" y="95"/>
                  </a:cubicBezTo>
                  <a:cubicBezTo>
                    <a:pt x="1" y="94"/>
                    <a:pt x="1" y="94"/>
                    <a:pt x="1" y="93"/>
                  </a:cubicBezTo>
                  <a:cubicBezTo>
                    <a:pt x="1" y="88"/>
                    <a:pt x="1" y="88"/>
                    <a:pt x="1" y="88"/>
                  </a:cubicBezTo>
                  <a:cubicBezTo>
                    <a:pt x="1" y="87"/>
                    <a:pt x="1" y="86"/>
                    <a:pt x="2" y="86"/>
                  </a:cubicBezTo>
                  <a:cubicBezTo>
                    <a:pt x="2" y="86"/>
                    <a:pt x="3" y="85"/>
                    <a:pt x="3" y="85"/>
                  </a:cubicBezTo>
                  <a:cubicBezTo>
                    <a:pt x="46" y="85"/>
                    <a:pt x="46" y="85"/>
                    <a:pt x="46" y="85"/>
                  </a:cubicBezTo>
                  <a:cubicBezTo>
                    <a:pt x="46" y="83"/>
                    <a:pt x="46" y="83"/>
                    <a:pt x="46" y="83"/>
                  </a:cubicBezTo>
                  <a:cubicBezTo>
                    <a:pt x="46" y="80"/>
                    <a:pt x="46" y="77"/>
                    <a:pt x="45" y="75"/>
                  </a:cubicBezTo>
                  <a:cubicBezTo>
                    <a:pt x="44" y="73"/>
                    <a:pt x="44" y="71"/>
                    <a:pt x="42" y="69"/>
                  </a:cubicBezTo>
                  <a:cubicBezTo>
                    <a:pt x="41" y="66"/>
                    <a:pt x="39" y="64"/>
                    <a:pt x="37" y="62"/>
                  </a:cubicBezTo>
                  <a:cubicBezTo>
                    <a:pt x="35" y="60"/>
                    <a:pt x="32" y="58"/>
                    <a:pt x="28" y="56"/>
                  </a:cubicBezTo>
                  <a:cubicBezTo>
                    <a:pt x="16" y="47"/>
                    <a:pt x="16" y="47"/>
                    <a:pt x="16" y="47"/>
                  </a:cubicBezTo>
                  <a:cubicBezTo>
                    <a:pt x="10" y="43"/>
                    <a:pt x="6" y="39"/>
                    <a:pt x="3" y="36"/>
                  </a:cubicBezTo>
                  <a:cubicBezTo>
                    <a:pt x="1" y="32"/>
                    <a:pt x="0" y="28"/>
                    <a:pt x="0" y="23"/>
                  </a:cubicBezTo>
                  <a:cubicBezTo>
                    <a:pt x="0" y="15"/>
                    <a:pt x="2" y="9"/>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B545BCDF-AE9B-4A79-AB96-AD1ECE344488}"/>
              </a:ext>
            </a:extLst>
          </p:cNvPr>
          <p:cNvSpPr/>
          <p:nvPr/>
        </p:nvSpPr>
        <p:spPr>
          <a:xfrm>
            <a:off x="4033032" y="5872775"/>
            <a:ext cx="4125938"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Go to </a:t>
            </a:r>
            <a:r>
              <a:rPr kumimoji="0" lang="en-US" sz="1800" b="1"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24Slides.com/</a:t>
            </a:r>
            <a:r>
              <a:rPr kumimoji="0" lang="id-ID" sz="1800" b="1"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sales </a:t>
            </a:r>
            <a:r>
              <a:rPr kumimoji="0" lang="en-US" sz="1800" b="0" i="0" u="none" strike="noStrike" kern="1200" cap="none" spc="0" normalizeH="0" baseline="0" noProof="0" dirty="0">
                <a:ln>
                  <a:noFill/>
                </a:ln>
                <a:solidFill>
                  <a:srgbClr val="083D65"/>
                </a:solidFill>
                <a:effectLst/>
                <a:uLnTx/>
                <a:uFillTx/>
                <a:latin typeface="Segoe UI" panose="020B0502040204020203" pitchFamily="34" charset="0"/>
                <a:ea typeface="Open Sans Light"/>
                <a:cs typeface="Segoe UI" panose="020B0502040204020203" pitchFamily="34" charset="0"/>
                <a:sym typeface="Open Sans Light"/>
              </a:rPr>
              <a:t>to find out more</a:t>
            </a:r>
            <a:endParaRPr kumimoji="0" lang="en-US" sz="1600" b="0"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958449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1E688C-4908-4A33-92A5-439FA45B02F9}"/>
              </a:ext>
            </a:extLst>
          </p:cNvPr>
          <p:cNvSpPr/>
          <p:nvPr/>
        </p:nvSpPr>
        <p:spPr>
          <a:xfrm>
            <a:off x="227013" y="203200"/>
            <a:ext cx="116115" cy="10740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Date Placeholder 3">
            <a:extLst>
              <a:ext uri="{FF2B5EF4-FFF2-40B4-BE49-F238E27FC236}">
                <a16:creationId xmlns:a16="http://schemas.microsoft.com/office/drawing/2014/main" id="{122A2133-6164-4E59-A8FD-1BC790E2CD51}"/>
              </a:ext>
            </a:extLst>
          </p:cNvPr>
          <p:cNvSpPr>
            <a:spLocks noGrp="1"/>
          </p:cNvSpPr>
          <p:nvPr>
            <p:ph type="dt" sz="half" idx="10"/>
          </p:nvPr>
        </p:nvSpPr>
        <p:spPr/>
        <p:txBody>
          <a:bodyPr/>
          <a:lstStyle/>
          <a:p>
            <a:fld id="{D1C8DF5C-C3AF-4731-9D41-0DBB08C399F2}" type="datetime1">
              <a:rPr lang="en-ID" smtClean="0"/>
              <a:t>27/09/2023</a:t>
            </a:fld>
            <a:endParaRPr lang="en-ID" dirty="0"/>
          </a:p>
        </p:txBody>
      </p:sp>
      <p:sp>
        <p:nvSpPr>
          <p:cNvPr id="5" name="Slide Number Placeholder 4">
            <a:extLst>
              <a:ext uri="{FF2B5EF4-FFF2-40B4-BE49-F238E27FC236}">
                <a16:creationId xmlns:a16="http://schemas.microsoft.com/office/drawing/2014/main" id="{D6ABB8A7-0F29-4CFF-94C1-AC843C9CC692}"/>
              </a:ext>
            </a:extLst>
          </p:cNvPr>
          <p:cNvSpPr>
            <a:spLocks noGrp="1"/>
          </p:cNvSpPr>
          <p:nvPr>
            <p:ph type="sldNum" sz="quarter" idx="12"/>
          </p:nvPr>
        </p:nvSpPr>
        <p:spPr>
          <a:xfrm>
            <a:off x="5864837" y="3058340"/>
            <a:ext cx="6327163" cy="3663136"/>
          </a:xfrm>
        </p:spPr>
        <p:txBody>
          <a:bodyPr/>
          <a:lstStyle/>
          <a:p>
            <a:fld id="{ABFAB378-E973-455D-AA9F-F92DDCC96A0C}" type="slidenum">
              <a:rPr lang="en-ID" smtClean="0"/>
              <a:t>5</a:t>
            </a:fld>
            <a:endParaRPr lang="en-ID" dirty="0"/>
          </a:p>
        </p:txBody>
      </p:sp>
      <p:sp>
        <p:nvSpPr>
          <p:cNvPr id="6" name="Title 3">
            <a:extLst>
              <a:ext uri="{FF2B5EF4-FFF2-40B4-BE49-F238E27FC236}">
                <a16:creationId xmlns:a16="http://schemas.microsoft.com/office/drawing/2014/main" id="{5FB30FC1-DEA0-4D5D-BB91-6BE9906B994D}"/>
              </a:ext>
            </a:extLst>
          </p:cNvPr>
          <p:cNvSpPr txBox="1">
            <a:spLocks/>
          </p:cNvSpPr>
          <p:nvPr/>
        </p:nvSpPr>
        <p:spPr>
          <a:xfrm>
            <a:off x="482746" y="365560"/>
            <a:ext cx="3098654" cy="1218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Söhne"/>
              </a:rPr>
              <a:t>I</a:t>
            </a:r>
            <a:r>
              <a:rPr lang="en-CA" b="1" dirty="0" err="1">
                <a:latin typeface="Söhne"/>
              </a:rPr>
              <a:t>ntroduction</a:t>
            </a:r>
            <a:endParaRPr lang="en-CA" b="1" dirty="0">
              <a:latin typeface="Söhne"/>
            </a:endParaRPr>
          </a:p>
          <a:p>
            <a:pPr algn="ctr"/>
            <a:endParaRPr lang="en-CA" b="1" i="0" dirty="0">
              <a:effectLst/>
              <a:latin typeface="Söhne"/>
            </a:endParaRPr>
          </a:p>
        </p:txBody>
      </p:sp>
      <p:grpSp>
        <p:nvGrpSpPr>
          <p:cNvPr id="13" name="Group 12">
            <a:extLst>
              <a:ext uri="{FF2B5EF4-FFF2-40B4-BE49-F238E27FC236}">
                <a16:creationId xmlns:a16="http://schemas.microsoft.com/office/drawing/2014/main" id="{51E78D17-18B2-479A-9BCE-261D610E2208}"/>
              </a:ext>
            </a:extLst>
          </p:cNvPr>
          <p:cNvGrpSpPr/>
          <p:nvPr/>
        </p:nvGrpSpPr>
        <p:grpSpPr>
          <a:xfrm>
            <a:off x="4620762" y="1584355"/>
            <a:ext cx="7088492" cy="2325698"/>
            <a:chOff x="4239984" y="1584355"/>
            <a:chExt cx="2104572" cy="2325698"/>
          </a:xfrm>
        </p:grpSpPr>
        <p:sp>
          <p:nvSpPr>
            <p:cNvPr id="9" name="Title 3">
              <a:extLst>
                <a:ext uri="{FF2B5EF4-FFF2-40B4-BE49-F238E27FC236}">
                  <a16:creationId xmlns:a16="http://schemas.microsoft.com/office/drawing/2014/main" id="{BB4B6722-B140-46BD-8995-8E2217E38826}"/>
                </a:ext>
              </a:extLst>
            </p:cNvPr>
            <p:cNvSpPr txBox="1">
              <a:spLocks/>
            </p:cNvSpPr>
            <p:nvPr/>
          </p:nvSpPr>
          <p:spPr>
            <a:xfrm>
              <a:off x="4239984" y="1584355"/>
              <a:ext cx="2104572" cy="1911292"/>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3800" b="1" dirty="0">
                <a:solidFill>
                  <a:schemeClr val="accent2">
                    <a:lumMod val="40000"/>
                    <a:lumOff val="60000"/>
                  </a:schemeClr>
                </a:solidFill>
              </a:endParaRPr>
            </a:p>
          </p:txBody>
        </p:sp>
        <p:sp>
          <p:nvSpPr>
            <p:cNvPr id="10" name="Rectangle 9">
              <a:extLst>
                <a:ext uri="{FF2B5EF4-FFF2-40B4-BE49-F238E27FC236}">
                  <a16:creationId xmlns:a16="http://schemas.microsoft.com/office/drawing/2014/main" id="{015942FE-431C-4BDC-9C0C-22B66B4305A1}"/>
                </a:ext>
              </a:extLst>
            </p:cNvPr>
            <p:cNvSpPr/>
            <p:nvPr/>
          </p:nvSpPr>
          <p:spPr>
            <a:xfrm>
              <a:off x="4305298" y="3694609"/>
              <a:ext cx="1973945" cy="215444"/>
            </a:xfrm>
            <a:prstGeom prst="rect">
              <a:avLst/>
            </a:prstGeom>
          </p:spPr>
          <p:txBody>
            <a:bodyPr wrap="square" lIns="0" tIns="0" rIns="0" bIns="0" anchor="t">
              <a:spAutoFit/>
            </a:bodyPr>
            <a:lstStyle/>
            <a:p>
              <a:pPr algn="ctr"/>
              <a:endParaRPr lang="en-ID" sz="1400" dirty="0">
                <a:solidFill>
                  <a:schemeClr val="accent2">
                    <a:lumMod val="40000"/>
                    <a:lumOff val="60000"/>
                  </a:schemeClr>
                </a:solidFill>
              </a:endParaRPr>
            </a:p>
          </p:txBody>
        </p:sp>
      </p:grpSp>
      <p:grpSp>
        <p:nvGrpSpPr>
          <p:cNvPr id="14" name="Group 13">
            <a:extLst>
              <a:ext uri="{FF2B5EF4-FFF2-40B4-BE49-F238E27FC236}">
                <a16:creationId xmlns:a16="http://schemas.microsoft.com/office/drawing/2014/main" id="{91FF72E0-CC4B-4453-A42F-F97915B4AB4F}"/>
              </a:ext>
            </a:extLst>
          </p:cNvPr>
          <p:cNvGrpSpPr/>
          <p:nvPr/>
        </p:nvGrpSpPr>
        <p:grpSpPr>
          <a:xfrm>
            <a:off x="7231591" y="1584355"/>
            <a:ext cx="2104572" cy="2325698"/>
            <a:chOff x="4239984" y="1584355"/>
            <a:chExt cx="2104572" cy="2325698"/>
          </a:xfrm>
        </p:grpSpPr>
        <p:sp>
          <p:nvSpPr>
            <p:cNvPr id="15" name="Title 3">
              <a:extLst>
                <a:ext uri="{FF2B5EF4-FFF2-40B4-BE49-F238E27FC236}">
                  <a16:creationId xmlns:a16="http://schemas.microsoft.com/office/drawing/2014/main" id="{BFB97057-41A0-43DE-9221-2C2F00E7CAB0}"/>
                </a:ext>
              </a:extLst>
            </p:cNvPr>
            <p:cNvSpPr txBox="1">
              <a:spLocks/>
            </p:cNvSpPr>
            <p:nvPr/>
          </p:nvSpPr>
          <p:spPr>
            <a:xfrm>
              <a:off x="4239984" y="1584355"/>
              <a:ext cx="2104572" cy="1911292"/>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3800" b="1" dirty="0">
                <a:solidFill>
                  <a:schemeClr val="accent2">
                    <a:lumMod val="40000"/>
                    <a:lumOff val="60000"/>
                  </a:schemeClr>
                </a:solidFill>
              </a:endParaRPr>
            </a:p>
          </p:txBody>
        </p:sp>
        <p:sp>
          <p:nvSpPr>
            <p:cNvPr id="16" name="Rectangle 15">
              <a:extLst>
                <a:ext uri="{FF2B5EF4-FFF2-40B4-BE49-F238E27FC236}">
                  <a16:creationId xmlns:a16="http://schemas.microsoft.com/office/drawing/2014/main" id="{E33277BC-ACCC-4C59-8C57-2F60B5356BCC}"/>
                </a:ext>
              </a:extLst>
            </p:cNvPr>
            <p:cNvSpPr/>
            <p:nvPr/>
          </p:nvSpPr>
          <p:spPr>
            <a:xfrm>
              <a:off x="4305298" y="3694609"/>
              <a:ext cx="1973945" cy="215444"/>
            </a:xfrm>
            <a:prstGeom prst="rect">
              <a:avLst/>
            </a:prstGeom>
          </p:spPr>
          <p:txBody>
            <a:bodyPr wrap="square" lIns="0" tIns="0" rIns="0" bIns="0" anchor="t">
              <a:spAutoFit/>
            </a:bodyPr>
            <a:lstStyle/>
            <a:p>
              <a:pPr algn="ctr"/>
              <a:endParaRPr lang="en-ID" sz="1400" dirty="0">
                <a:solidFill>
                  <a:schemeClr val="accent2">
                    <a:lumMod val="40000"/>
                    <a:lumOff val="60000"/>
                  </a:schemeClr>
                </a:solidFill>
              </a:endParaRPr>
            </a:p>
          </p:txBody>
        </p:sp>
      </p:grpSp>
      <p:grpSp>
        <p:nvGrpSpPr>
          <p:cNvPr id="17" name="Group 16">
            <a:extLst>
              <a:ext uri="{FF2B5EF4-FFF2-40B4-BE49-F238E27FC236}">
                <a16:creationId xmlns:a16="http://schemas.microsoft.com/office/drawing/2014/main" id="{A2EC80DE-5B32-47B2-90A5-30C7698DBBA9}"/>
              </a:ext>
            </a:extLst>
          </p:cNvPr>
          <p:cNvGrpSpPr/>
          <p:nvPr/>
        </p:nvGrpSpPr>
        <p:grpSpPr>
          <a:xfrm>
            <a:off x="9860416" y="1584355"/>
            <a:ext cx="2104572" cy="2325698"/>
            <a:chOff x="4239984" y="1584355"/>
            <a:chExt cx="2104572" cy="2325698"/>
          </a:xfrm>
        </p:grpSpPr>
        <p:sp>
          <p:nvSpPr>
            <p:cNvPr id="18" name="Title 3">
              <a:extLst>
                <a:ext uri="{FF2B5EF4-FFF2-40B4-BE49-F238E27FC236}">
                  <a16:creationId xmlns:a16="http://schemas.microsoft.com/office/drawing/2014/main" id="{151CE6EF-A51C-4421-BFD5-6951945DD18D}"/>
                </a:ext>
              </a:extLst>
            </p:cNvPr>
            <p:cNvSpPr txBox="1">
              <a:spLocks/>
            </p:cNvSpPr>
            <p:nvPr/>
          </p:nvSpPr>
          <p:spPr>
            <a:xfrm>
              <a:off x="4239984" y="1584355"/>
              <a:ext cx="2104572" cy="1911292"/>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3800" b="1" dirty="0">
                <a:solidFill>
                  <a:schemeClr val="accent2">
                    <a:lumMod val="40000"/>
                    <a:lumOff val="60000"/>
                  </a:schemeClr>
                </a:solidFill>
              </a:endParaRPr>
            </a:p>
          </p:txBody>
        </p:sp>
        <p:sp>
          <p:nvSpPr>
            <p:cNvPr id="19" name="Rectangle 18">
              <a:extLst>
                <a:ext uri="{FF2B5EF4-FFF2-40B4-BE49-F238E27FC236}">
                  <a16:creationId xmlns:a16="http://schemas.microsoft.com/office/drawing/2014/main" id="{BC224781-60F9-4604-8082-B433E174D831}"/>
                </a:ext>
              </a:extLst>
            </p:cNvPr>
            <p:cNvSpPr/>
            <p:nvPr/>
          </p:nvSpPr>
          <p:spPr>
            <a:xfrm>
              <a:off x="4305298" y="3694609"/>
              <a:ext cx="1973945" cy="215444"/>
            </a:xfrm>
            <a:prstGeom prst="rect">
              <a:avLst/>
            </a:prstGeom>
          </p:spPr>
          <p:txBody>
            <a:bodyPr wrap="square" lIns="0" tIns="0" rIns="0" bIns="0" anchor="t">
              <a:spAutoFit/>
            </a:bodyPr>
            <a:lstStyle/>
            <a:p>
              <a:pPr algn="ctr"/>
              <a:endParaRPr lang="en-ID" sz="1400" dirty="0">
                <a:solidFill>
                  <a:schemeClr val="accent2">
                    <a:lumMod val="40000"/>
                    <a:lumOff val="60000"/>
                  </a:schemeClr>
                </a:solidFill>
              </a:endParaRPr>
            </a:p>
          </p:txBody>
        </p:sp>
      </p:grpSp>
      <p:sp>
        <p:nvSpPr>
          <p:cNvPr id="30" name="Rectangle 12">
            <a:extLst>
              <a:ext uri="{FF2B5EF4-FFF2-40B4-BE49-F238E27FC236}">
                <a16:creationId xmlns:a16="http://schemas.microsoft.com/office/drawing/2014/main" id="{F8FB0727-3BE9-25B8-E079-C94A6D87A796}"/>
              </a:ext>
            </a:extLst>
          </p:cNvPr>
          <p:cNvSpPr>
            <a:spLocks noChangeArrowheads="1"/>
          </p:cNvSpPr>
          <p:nvPr/>
        </p:nvSpPr>
        <p:spPr bwMode="auto">
          <a:xfrm>
            <a:off x="-54874" y="3058339"/>
            <a:ext cx="65" cy="600422"/>
          </a:xfrm>
          <a:prstGeom prst="rect">
            <a:avLst/>
          </a:prstGeom>
          <a:solidFill>
            <a:srgbClr val="F7F7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98375"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br>
              <a:rPr kumimoji="0" lang="en-US" altLang="en-US" sz="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 name="TextBox 38">
            <a:extLst>
              <a:ext uri="{FF2B5EF4-FFF2-40B4-BE49-F238E27FC236}">
                <a16:creationId xmlns:a16="http://schemas.microsoft.com/office/drawing/2014/main" id="{85E2C191-C542-C9D1-962B-48EEFF440B85}"/>
              </a:ext>
            </a:extLst>
          </p:cNvPr>
          <p:cNvSpPr txBox="1"/>
          <p:nvPr/>
        </p:nvSpPr>
        <p:spPr>
          <a:xfrm>
            <a:off x="6096000" y="3910053"/>
            <a:ext cx="5803675" cy="2862322"/>
          </a:xfrm>
          <a:prstGeom prst="rect">
            <a:avLst/>
          </a:prstGeom>
          <a:noFill/>
        </p:spPr>
        <p:txBody>
          <a:bodyPr wrap="square" rtlCol="0">
            <a:spAutoFit/>
          </a:bodyPr>
          <a:lstStyle/>
          <a:p>
            <a:r>
              <a:rPr lang="en-US" sz="2400" dirty="0">
                <a:solidFill>
                  <a:schemeClr val="accent2"/>
                </a:solidFill>
              </a:rPr>
              <a:t>The Challenge </a:t>
            </a:r>
          </a:p>
          <a:p>
            <a:pPr marL="285750" indent="-285750">
              <a:buFont typeface="Arial" panose="020B0604020202020204" pitchFamily="34" charset="0"/>
              <a:buChar char="•"/>
            </a:pPr>
            <a:r>
              <a:rPr lang="en-US" sz="2400" dirty="0">
                <a:solidFill>
                  <a:schemeClr val="accent2"/>
                </a:solidFill>
              </a:rPr>
              <a:t>Remote and Dangerous Deliveries</a:t>
            </a:r>
          </a:p>
          <a:p>
            <a:endParaRPr lang="en-US" sz="2400" dirty="0">
              <a:solidFill>
                <a:schemeClr val="accent2"/>
              </a:solidFill>
            </a:endParaRPr>
          </a:p>
          <a:p>
            <a:r>
              <a:rPr lang="en-US" sz="2400" dirty="0">
                <a:solidFill>
                  <a:schemeClr val="accent2"/>
                </a:solidFill>
              </a:rPr>
              <a:t>Our Vision</a:t>
            </a:r>
          </a:p>
          <a:p>
            <a:pPr marL="285750" indent="-285750">
              <a:buFont typeface="Arial" panose="020B0604020202020204" pitchFamily="34" charset="0"/>
              <a:buChar char="•"/>
            </a:pPr>
            <a:r>
              <a:rPr lang="en-US" sz="2400" dirty="0">
                <a:solidFill>
                  <a:schemeClr val="accent2"/>
                </a:solidFill>
              </a:rPr>
              <a:t>Cargo Kings – connecting remote area delivery needs with skilled pilots.</a:t>
            </a:r>
          </a:p>
          <a:p>
            <a:endParaRPr lang="en-US" dirty="0"/>
          </a:p>
          <a:p>
            <a:pPr marL="285750" indent="-285750">
              <a:buFont typeface="Arial" panose="020B0604020202020204" pitchFamily="34" charset="0"/>
              <a:buChar char="•"/>
            </a:pPr>
            <a:endParaRPr lang="en-CA" dirty="0"/>
          </a:p>
        </p:txBody>
      </p:sp>
    </p:spTree>
    <p:extLst>
      <p:ext uri="{BB962C8B-B14F-4D97-AF65-F5344CB8AC3E}">
        <p14:creationId xmlns:p14="http://schemas.microsoft.com/office/powerpoint/2010/main" val="3895152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C043BC9-A30C-4F8D-8B8D-9C664BF9322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10046" y="11940"/>
            <a:ext cx="4781953" cy="6846059"/>
          </a:xfrm>
          <a:prstGeom prst="rect">
            <a:avLst/>
          </a:prstGeom>
        </p:spPr>
      </p:pic>
      <p:sp>
        <p:nvSpPr>
          <p:cNvPr id="4" name="Date Placeholder 3">
            <a:extLst>
              <a:ext uri="{FF2B5EF4-FFF2-40B4-BE49-F238E27FC236}">
                <a16:creationId xmlns:a16="http://schemas.microsoft.com/office/drawing/2014/main" id="{122A2133-6164-4E59-A8FD-1BC790E2CD51}"/>
              </a:ext>
            </a:extLst>
          </p:cNvPr>
          <p:cNvSpPr>
            <a:spLocks noGrp="1"/>
          </p:cNvSpPr>
          <p:nvPr>
            <p:ph type="dt" sz="half" idx="10"/>
          </p:nvPr>
        </p:nvSpPr>
        <p:spPr/>
        <p:txBody>
          <a:bodyPr/>
          <a:lstStyle/>
          <a:p>
            <a:fld id="{D1C8DF5C-C3AF-4731-9D41-0DBB08C399F2}" type="datetime1">
              <a:rPr lang="en-ID" smtClean="0"/>
              <a:t>27/09/2023</a:t>
            </a:fld>
            <a:endParaRPr lang="en-ID"/>
          </a:p>
        </p:txBody>
      </p:sp>
      <p:sp>
        <p:nvSpPr>
          <p:cNvPr id="5" name="Slide Number Placeholder 4">
            <a:extLst>
              <a:ext uri="{FF2B5EF4-FFF2-40B4-BE49-F238E27FC236}">
                <a16:creationId xmlns:a16="http://schemas.microsoft.com/office/drawing/2014/main" id="{D6ABB8A7-0F29-4CFF-94C1-AC843C9CC692}"/>
              </a:ext>
            </a:extLst>
          </p:cNvPr>
          <p:cNvSpPr>
            <a:spLocks noGrp="1"/>
          </p:cNvSpPr>
          <p:nvPr>
            <p:ph type="sldNum" sz="quarter" idx="12"/>
          </p:nvPr>
        </p:nvSpPr>
        <p:spPr/>
        <p:txBody>
          <a:bodyPr/>
          <a:lstStyle/>
          <a:p>
            <a:fld id="{ABFAB378-E973-455D-AA9F-F92DDCC96A0C}" type="slidenum">
              <a:rPr lang="en-ID" smtClean="0"/>
              <a:t>6</a:t>
            </a:fld>
            <a:endParaRPr lang="en-ID"/>
          </a:p>
        </p:txBody>
      </p:sp>
      <p:sp>
        <p:nvSpPr>
          <p:cNvPr id="6" name="Title 3">
            <a:extLst>
              <a:ext uri="{FF2B5EF4-FFF2-40B4-BE49-F238E27FC236}">
                <a16:creationId xmlns:a16="http://schemas.microsoft.com/office/drawing/2014/main" id="{5FB30FC1-DEA0-4D5D-BB91-6BE9906B994D}"/>
              </a:ext>
            </a:extLst>
          </p:cNvPr>
          <p:cNvSpPr txBox="1">
            <a:spLocks/>
          </p:cNvSpPr>
          <p:nvPr/>
        </p:nvSpPr>
        <p:spPr>
          <a:xfrm rot="5400000">
            <a:off x="8728446" y="2699223"/>
            <a:ext cx="5974082" cy="8309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dirty="0">
                <a:solidFill>
                  <a:schemeClr val="bg1"/>
                </a:solidFill>
              </a:rPr>
              <a:t>SYNOPSIS</a:t>
            </a:r>
          </a:p>
        </p:txBody>
      </p:sp>
      <p:sp>
        <p:nvSpPr>
          <p:cNvPr id="26" name="Rectangle 25">
            <a:extLst>
              <a:ext uri="{FF2B5EF4-FFF2-40B4-BE49-F238E27FC236}">
                <a16:creationId xmlns:a16="http://schemas.microsoft.com/office/drawing/2014/main" id="{9F690991-F462-486A-8189-3F048B0F4463}"/>
              </a:ext>
            </a:extLst>
          </p:cNvPr>
          <p:cNvSpPr/>
          <p:nvPr/>
        </p:nvSpPr>
        <p:spPr>
          <a:xfrm>
            <a:off x="343129" y="597283"/>
            <a:ext cx="6754357" cy="5570756"/>
          </a:xfrm>
          <a:prstGeom prst="rect">
            <a:avLst/>
          </a:prstGeom>
        </p:spPr>
        <p:txBody>
          <a:bodyPr wrap="square" lIns="0" tIns="0" rIns="0" bIns="0" anchor="t">
            <a:spAutoFit/>
          </a:bodyPr>
          <a:lstStyle/>
          <a:p>
            <a:pPr algn="l"/>
            <a:r>
              <a:rPr lang="en-US" sz="2800" b="1" i="0" dirty="0">
                <a:solidFill>
                  <a:schemeClr val="accent2"/>
                </a:solidFill>
                <a:effectLst/>
                <a:latin typeface="Söhne"/>
              </a:rPr>
              <a:t>Cargo Kings: A Thrilling Journey</a:t>
            </a:r>
            <a:endParaRPr lang="en-US" sz="2800" b="0" i="0" dirty="0">
              <a:solidFill>
                <a:schemeClr val="accent2"/>
              </a:solidFill>
              <a:effectLst/>
              <a:latin typeface="Söhne"/>
            </a:endParaRPr>
          </a:p>
          <a:p>
            <a:pPr marL="742950" lvl="1" indent="-285750" algn="l">
              <a:buFont typeface="Arial" panose="020B0604020202020204" pitchFamily="34" charset="0"/>
              <a:buChar char="•"/>
            </a:pPr>
            <a:endParaRPr lang="en-US" b="0" i="1" dirty="0">
              <a:solidFill>
                <a:srgbClr val="374151"/>
              </a:solidFill>
              <a:effectLst/>
              <a:latin typeface="Söhne"/>
            </a:endParaRPr>
          </a:p>
          <a:p>
            <a:pPr marL="742950" lvl="1" indent="-285750" algn="l">
              <a:buFont typeface="Arial" panose="020B0604020202020204" pitchFamily="34" charset="0"/>
              <a:buChar char="•"/>
            </a:pPr>
            <a:r>
              <a:rPr lang="en-US" b="0" i="1" dirty="0">
                <a:solidFill>
                  <a:srgbClr val="374151"/>
                </a:solidFill>
                <a:effectLst/>
                <a:latin typeface="Söhne"/>
              </a:rPr>
              <a:t>Join us as we follow fearless pilots into the world's most perilous locations.</a:t>
            </a:r>
            <a:endParaRPr lang="en-US" b="0" i="0" dirty="0">
              <a:solidFill>
                <a:srgbClr val="374151"/>
              </a:solidFill>
              <a:effectLst/>
              <a:latin typeface="Söhne"/>
            </a:endParaRPr>
          </a:p>
          <a:p>
            <a:pPr algn="l">
              <a:buFont typeface="Arial" panose="020B0604020202020204" pitchFamily="34" charset="0"/>
              <a:buChar char="•"/>
            </a:pPr>
            <a:r>
              <a:rPr lang="en-US" sz="2800" b="1" i="0" dirty="0">
                <a:solidFill>
                  <a:schemeClr val="accent2"/>
                </a:solidFill>
                <a:effectLst/>
                <a:latin typeface="Söhne"/>
              </a:rPr>
              <a:t> The Series</a:t>
            </a:r>
            <a:endParaRPr lang="en-US" sz="2800" b="0" i="0" dirty="0">
              <a:solidFill>
                <a:schemeClr val="accent2"/>
              </a:solidFill>
              <a:effectLst/>
              <a:latin typeface="Söhne"/>
            </a:endParaRPr>
          </a:p>
          <a:p>
            <a:pPr marL="742950" lvl="1" indent="-285750" algn="l">
              <a:buFont typeface="Arial" panose="020B0604020202020204" pitchFamily="34" charset="0"/>
              <a:buChar char="•"/>
            </a:pPr>
            <a:endParaRPr lang="en-US" b="0" i="1" dirty="0">
              <a:solidFill>
                <a:srgbClr val="374151"/>
              </a:solidFill>
              <a:effectLst/>
              <a:latin typeface="Söhne"/>
            </a:endParaRPr>
          </a:p>
          <a:p>
            <a:pPr marL="742950" lvl="1" indent="-285750" algn="l">
              <a:buFont typeface="Arial" panose="020B0604020202020204" pitchFamily="34" charset="0"/>
              <a:buChar char="•"/>
            </a:pPr>
            <a:r>
              <a:rPr lang="en-US" b="0" i="1" dirty="0">
                <a:solidFill>
                  <a:srgbClr val="374151"/>
                </a:solidFill>
                <a:effectLst/>
                <a:latin typeface="Söhne"/>
              </a:rPr>
              <a:t>Each episode showcases daring courier flights to remote areas.</a:t>
            </a:r>
            <a:endParaRPr lang="en-US" b="0" i="0" dirty="0">
              <a:solidFill>
                <a:srgbClr val="374151"/>
              </a:solidFill>
              <a:effectLst/>
              <a:latin typeface="Söhne"/>
            </a:endParaRPr>
          </a:p>
          <a:p>
            <a:pPr algn="l"/>
            <a:r>
              <a:rPr lang="en-US" sz="2800" b="1" i="0" dirty="0">
                <a:solidFill>
                  <a:schemeClr val="accent2"/>
                </a:solidFill>
                <a:effectLst/>
                <a:latin typeface="Söhne"/>
              </a:rPr>
              <a:t> </a:t>
            </a:r>
          </a:p>
          <a:p>
            <a:pPr algn="l"/>
            <a:r>
              <a:rPr lang="en-US" sz="2800" b="1" i="0" dirty="0">
                <a:solidFill>
                  <a:schemeClr val="accent2"/>
                </a:solidFill>
                <a:effectLst/>
                <a:latin typeface="Söhne"/>
              </a:rPr>
              <a:t>Unique Selling Proposition</a:t>
            </a:r>
          </a:p>
          <a:p>
            <a:pPr algn="l">
              <a:buFont typeface="Arial" panose="020B0604020202020204" pitchFamily="34" charset="0"/>
              <a:buChar char="•"/>
            </a:pPr>
            <a:endParaRPr lang="en-US" b="1" i="0" dirty="0">
              <a:solidFill>
                <a:srgbClr val="374151"/>
              </a:solidFill>
              <a:effectLst/>
              <a:latin typeface="Söhne"/>
            </a:endParaRPr>
          </a:p>
          <a:p>
            <a:pPr algn="l">
              <a:buFont typeface="Arial" panose="020B0604020202020204" pitchFamily="34" charset="0"/>
              <a:buChar char="•"/>
            </a:pPr>
            <a:r>
              <a:rPr lang="en-US" sz="2000" b="1" i="0" dirty="0">
                <a:solidFill>
                  <a:schemeClr val="accent2"/>
                </a:solidFill>
                <a:effectLst/>
                <a:latin typeface="Söhne"/>
              </a:rPr>
              <a:t>Why Cargo Kings?</a:t>
            </a:r>
            <a:endParaRPr lang="en-US" sz="2000" b="0" i="0" dirty="0">
              <a:solidFill>
                <a:schemeClr val="accent2"/>
              </a:solidFill>
              <a:effectLst/>
              <a:latin typeface="Söhne"/>
            </a:endParaRPr>
          </a:p>
          <a:p>
            <a:pPr marL="742950" lvl="1" indent="-285750" algn="l">
              <a:buFont typeface="Arial" panose="020B0604020202020204" pitchFamily="34" charset="0"/>
              <a:buChar char="•"/>
            </a:pPr>
            <a:endParaRPr lang="en-US" b="0" i="1" dirty="0">
              <a:solidFill>
                <a:srgbClr val="374151"/>
              </a:solidFill>
              <a:effectLst/>
              <a:latin typeface="Söhne"/>
            </a:endParaRPr>
          </a:p>
          <a:p>
            <a:pPr marL="742950" lvl="1" indent="-285750" algn="l">
              <a:buFont typeface="Arial" panose="020B0604020202020204" pitchFamily="34" charset="0"/>
              <a:buChar char="•"/>
            </a:pPr>
            <a:r>
              <a:rPr lang="en-US" b="0" i="1" dirty="0">
                <a:solidFill>
                  <a:srgbClr val="374151"/>
                </a:solidFill>
                <a:effectLst/>
                <a:latin typeface="Söhne"/>
              </a:rPr>
              <a:t>Unprecedented Access:</a:t>
            </a:r>
            <a:r>
              <a:rPr lang="en-US" b="0" i="0" dirty="0">
                <a:solidFill>
                  <a:srgbClr val="374151"/>
                </a:solidFill>
                <a:effectLst/>
                <a:latin typeface="Söhne"/>
              </a:rPr>
              <a:t> We go where others can’t.</a:t>
            </a:r>
          </a:p>
          <a:p>
            <a:pPr marL="742950" lvl="1" indent="-285750" algn="l">
              <a:buFont typeface="Arial" panose="020B0604020202020204" pitchFamily="34" charset="0"/>
              <a:buChar char="•"/>
            </a:pPr>
            <a:endParaRPr lang="en-US" b="0" i="1" dirty="0">
              <a:solidFill>
                <a:srgbClr val="374151"/>
              </a:solidFill>
              <a:effectLst/>
              <a:latin typeface="Söhne"/>
            </a:endParaRPr>
          </a:p>
          <a:p>
            <a:pPr marL="742950" lvl="1" indent="-285750" algn="l">
              <a:buFont typeface="Arial" panose="020B0604020202020204" pitchFamily="34" charset="0"/>
              <a:buChar char="•"/>
            </a:pPr>
            <a:r>
              <a:rPr lang="en-US" b="0" i="1" dirty="0">
                <a:solidFill>
                  <a:srgbClr val="374151"/>
                </a:solidFill>
                <a:effectLst/>
                <a:latin typeface="Söhne"/>
              </a:rPr>
              <a:t>High Stakes:</a:t>
            </a:r>
            <a:r>
              <a:rPr lang="en-US" b="0" i="0" dirty="0">
                <a:solidFill>
                  <a:srgbClr val="374151"/>
                </a:solidFill>
                <a:effectLst/>
                <a:latin typeface="Söhne"/>
              </a:rPr>
              <a:t> The drama is real.</a:t>
            </a:r>
          </a:p>
          <a:p>
            <a:pPr marL="742950" lvl="1" indent="-285750" algn="l">
              <a:buFont typeface="Arial" panose="020B0604020202020204" pitchFamily="34" charset="0"/>
              <a:buChar char="•"/>
            </a:pPr>
            <a:endParaRPr lang="en-US" b="0" i="1" dirty="0">
              <a:solidFill>
                <a:srgbClr val="374151"/>
              </a:solidFill>
              <a:effectLst/>
              <a:latin typeface="Söhne"/>
            </a:endParaRPr>
          </a:p>
          <a:p>
            <a:pPr marL="742950" lvl="1" indent="-285750" algn="l">
              <a:buFont typeface="Arial" panose="020B0604020202020204" pitchFamily="34" charset="0"/>
              <a:buChar char="•"/>
            </a:pPr>
            <a:r>
              <a:rPr lang="en-US" b="0" i="1" dirty="0">
                <a:solidFill>
                  <a:srgbClr val="374151"/>
                </a:solidFill>
                <a:effectLst/>
                <a:latin typeface="Söhne"/>
              </a:rPr>
              <a:t>Incredible Characters:</a:t>
            </a:r>
            <a:r>
              <a:rPr lang="en-US" b="0" i="0" dirty="0">
                <a:solidFill>
                  <a:srgbClr val="374151"/>
                </a:solidFill>
                <a:effectLst/>
                <a:latin typeface="Söhne"/>
              </a:rPr>
              <a:t> Pilots who redefine courage.</a:t>
            </a:r>
          </a:p>
          <a:p>
            <a:endParaRPr lang="en-ID" sz="1400" dirty="0">
              <a:solidFill>
                <a:schemeClr val="accent2"/>
              </a:solidFill>
            </a:endParaRPr>
          </a:p>
        </p:txBody>
      </p:sp>
      <p:grpSp>
        <p:nvGrpSpPr>
          <p:cNvPr id="40" name="Group 39">
            <a:extLst>
              <a:ext uri="{FF2B5EF4-FFF2-40B4-BE49-F238E27FC236}">
                <a16:creationId xmlns:a16="http://schemas.microsoft.com/office/drawing/2014/main" id="{3AF3DFDD-0654-4822-8C08-E65EF8DAF967}"/>
              </a:ext>
            </a:extLst>
          </p:cNvPr>
          <p:cNvGrpSpPr/>
          <p:nvPr/>
        </p:nvGrpSpPr>
        <p:grpSpPr>
          <a:xfrm>
            <a:off x="343129" y="3375957"/>
            <a:ext cx="6754357" cy="584776"/>
            <a:chOff x="343129" y="3429000"/>
            <a:chExt cx="6754357" cy="584776"/>
          </a:xfrm>
        </p:grpSpPr>
        <p:sp>
          <p:nvSpPr>
            <p:cNvPr id="28" name="Rectangle 27">
              <a:extLst>
                <a:ext uri="{FF2B5EF4-FFF2-40B4-BE49-F238E27FC236}">
                  <a16:creationId xmlns:a16="http://schemas.microsoft.com/office/drawing/2014/main" id="{8D4214AA-212D-42C2-AD7B-95533BC284F3}"/>
                </a:ext>
              </a:extLst>
            </p:cNvPr>
            <p:cNvSpPr/>
            <p:nvPr/>
          </p:nvSpPr>
          <p:spPr>
            <a:xfrm>
              <a:off x="343129" y="3429000"/>
              <a:ext cx="6754357" cy="276999"/>
            </a:xfrm>
            <a:prstGeom prst="rect">
              <a:avLst/>
            </a:prstGeom>
          </p:spPr>
          <p:txBody>
            <a:bodyPr wrap="square" lIns="0" tIns="0" rIns="0" bIns="0" anchor="t">
              <a:spAutoFit/>
            </a:bodyPr>
            <a:lstStyle/>
            <a:p>
              <a:endParaRPr lang="en-ID" b="1" dirty="0">
                <a:solidFill>
                  <a:schemeClr val="accent2"/>
                </a:solidFill>
                <a:latin typeface="+mj-lt"/>
              </a:endParaRPr>
            </a:p>
          </p:txBody>
        </p:sp>
        <p:sp>
          <p:nvSpPr>
            <p:cNvPr id="29" name="Rectangle 28">
              <a:extLst>
                <a:ext uri="{FF2B5EF4-FFF2-40B4-BE49-F238E27FC236}">
                  <a16:creationId xmlns:a16="http://schemas.microsoft.com/office/drawing/2014/main" id="{21968D92-09CB-419D-BAA4-8933B0BD7112}"/>
                </a:ext>
              </a:extLst>
            </p:cNvPr>
            <p:cNvSpPr/>
            <p:nvPr/>
          </p:nvSpPr>
          <p:spPr>
            <a:xfrm>
              <a:off x="343129" y="3705999"/>
              <a:ext cx="6754357" cy="307777"/>
            </a:xfrm>
            <a:prstGeom prst="rect">
              <a:avLst/>
            </a:prstGeom>
          </p:spPr>
          <p:txBody>
            <a:bodyPr wrap="square" lIns="0" tIns="0" rIns="0" bIns="0" anchor="t">
              <a:spAutoFit/>
            </a:bodyPr>
            <a:lstStyle/>
            <a:p>
              <a:pPr algn="l">
                <a:buFont typeface="Arial" panose="020B0604020202020204" pitchFamily="34" charset="0"/>
                <a:buChar char="•"/>
              </a:pPr>
              <a:endParaRPr lang="en-US" sz="2000" b="0" i="0" dirty="0">
                <a:solidFill>
                  <a:srgbClr val="374151"/>
                </a:solidFill>
                <a:effectLst/>
                <a:latin typeface="Söhne"/>
              </a:endParaRPr>
            </a:p>
          </p:txBody>
        </p:sp>
      </p:grpSp>
    </p:spTree>
    <p:extLst>
      <p:ext uri="{BB962C8B-B14F-4D97-AF65-F5344CB8AC3E}">
        <p14:creationId xmlns:p14="http://schemas.microsoft.com/office/powerpoint/2010/main" val="3567087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AF74C3F-DAC1-43DE-9D88-D2632BE52BBB}"/>
              </a:ext>
            </a:extLst>
          </p:cNvPr>
          <p:cNvSpPr/>
          <p:nvPr/>
        </p:nvSpPr>
        <p:spPr>
          <a:xfrm>
            <a:off x="0" y="3931920"/>
            <a:ext cx="12192000" cy="2926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b="1" dirty="0">
              <a:solidFill>
                <a:schemeClr val="tx1"/>
              </a:solidFill>
              <a:latin typeface="+mj-lt"/>
            </a:endParaRPr>
          </a:p>
        </p:txBody>
      </p:sp>
      <p:sp>
        <p:nvSpPr>
          <p:cNvPr id="4" name="Date Placeholder 3">
            <a:extLst>
              <a:ext uri="{FF2B5EF4-FFF2-40B4-BE49-F238E27FC236}">
                <a16:creationId xmlns:a16="http://schemas.microsoft.com/office/drawing/2014/main" id="{122A2133-6164-4E59-A8FD-1BC790E2CD51}"/>
              </a:ext>
            </a:extLst>
          </p:cNvPr>
          <p:cNvSpPr>
            <a:spLocks noGrp="1"/>
          </p:cNvSpPr>
          <p:nvPr>
            <p:ph type="dt" sz="half" idx="10"/>
          </p:nvPr>
        </p:nvSpPr>
        <p:spPr/>
        <p:txBody>
          <a:bodyPr/>
          <a:lstStyle/>
          <a:p>
            <a:fld id="{D1C8DF5C-C3AF-4731-9D41-0DBB08C399F2}" type="datetime1">
              <a:rPr lang="en-ID" smtClean="0"/>
              <a:t>27/09/2023</a:t>
            </a:fld>
            <a:endParaRPr lang="en-ID"/>
          </a:p>
        </p:txBody>
      </p:sp>
      <p:sp>
        <p:nvSpPr>
          <p:cNvPr id="5" name="Slide Number Placeholder 4">
            <a:extLst>
              <a:ext uri="{FF2B5EF4-FFF2-40B4-BE49-F238E27FC236}">
                <a16:creationId xmlns:a16="http://schemas.microsoft.com/office/drawing/2014/main" id="{D6ABB8A7-0F29-4CFF-94C1-AC843C9CC692}"/>
              </a:ext>
            </a:extLst>
          </p:cNvPr>
          <p:cNvSpPr>
            <a:spLocks noGrp="1"/>
          </p:cNvSpPr>
          <p:nvPr>
            <p:ph type="sldNum" sz="quarter" idx="12"/>
          </p:nvPr>
        </p:nvSpPr>
        <p:spPr/>
        <p:txBody>
          <a:bodyPr/>
          <a:lstStyle/>
          <a:p>
            <a:fld id="{ABFAB378-E973-455D-AA9F-F92DDCC96A0C}" type="slidenum">
              <a:rPr lang="en-ID" smtClean="0"/>
              <a:t>7</a:t>
            </a:fld>
            <a:endParaRPr lang="en-ID"/>
          </a:p>
        </p:txBody>
      </p:sp>
      <p:sp>
        <p:nvSpPr>
          <p:cNvPr id="6" name="Title 3">
            <a:extLst>
              <a:ext uri="{FF2B5EF4-FFF2-40B4-BE49-F238E27FC236}">
                <a16:creationId xmlns:a16="http://schemas.microsoft.com/office/drawing/2014/main" id="{5FB30FC1-DEA0-4D5D-BB91-6BE9906B994D}"/>
              </a:ext>
            </a:extLst>
          </p:cNvPr>
          <p:cNvSpPr txBox="1">
            <a:spLocks/>
          </p:cNvSpPr>
          <p:nvPr/>
        </p:nvSpPr>
        <p:spPr>
          <a:xfrm>
            <a:off x="347692" y="783068"/>
            <a:ext cx="5598159" cy="4431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accent2"/>
                </a:solidFill>
              </a:rPr>
              <a:t>FORMAT</a:t>
            </a:r>
          </a:p>
        </p:txBody>
      </p:sp>
      <p:pic>
        <p:nvPicPr>
          <p:cNvPr id="20" name="Picture 19">
            <a:extLst>
              <a:ext uri="{FF2B5EF4-FFF2-40B4-BE49-F238E27FC236}">
                <a16:creationId xmlns:a16="http://schemas.microsoft.com/office/drawing/2014/main" id="{04761B8F-B138-4347-8A80-C525D1CACAD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95270" y="0"/>
            <a:ext cx="5895001" cy="3931920"/>
          </a:xfrm>
          <a:prstGeom prst="rect">
            <a:avLst/>
          </a:prstGeom>
        </p:spPr>
      </p:pic>
      <p:sp>
        <p:nvSpPr>
          <p:cNvPr id="21" name="Rectangle 20">
            <a:extLst>
              <a:ext uri="{FF2B5EF4-FFF2-40B4-BE49-F238E27FC236}">
                <a16:creationId xmlns:a16="http://schemas.microsoft.com/office/drawing/2014/main" id="{58B5F22C-2DFA-4B28-9664-BB7508103BC6}"/>
              </a:ext>
            </a:extLst>
          </p:cNvPr>
          <p:cNvSpPr/>
          <p:nvPr/>
        </p:nvSpPr>
        <p:spPr>
          <a:xfrm>
            <a:off x="347692" y="1282315"/>
            <a:ext cx="5598159" cy="2154436"/>
          </a:xfrm>
          <a:prstGeom prst="rect">
            <a:avLst/>
          </a:prstGeom>
        </p:spPr>
        <p:txBody>
          <a:bodyPr wrap="square" lIns="0" tIns="0" rIns="0" bIns="0" anchor="t">
            <a:spAutoFit/>
          </a:bodyPr>
          <a:lstStyle/>
          <a:p>
            <a:pPr marL="342900" indent="-342900" algn="l">
              <a:buFont typeface="Arial" panose="020B0604020202020204" pitchFamily="34" charset="0"/>
              <a:buChar char="•"/>
            </a:pPr>
            <a:r>
              <a:rPr lang="en-US" sz="2400" b="1" i="0" dirty="0">
                <a:solidFill>
                  <a:schemeClr val="accent2"/>
                </a:solidFill>
                <a:effectLst/>
                <a:latin typeface="Söhne"/>
              </a:rPr>
              <a:t>Episode Structure</a:t>
            </a:r>
            <a:endParaRPr lang="en-US" sz="2400" b="0" i="0" dirty="0">
              <a:solidFill>
                <a:schemeClr val="accent2"/>
              </a:solidFill>
              <a:effectLst/>
              <a:latin typeface="Söhne"/>
            </a:endParaRPr>
          </a:p>
          <a:p>
            <a:pPr marL="742950" lvl="1" indent="-285750" algn="l">
              <a:buFont typeface="Arial" panose="020B0604020202020204" pitchFamily="34" charset="0"/>
              <a:buChar char="•"/>
            </a:pPr>
            <a:r>
              <a:rPr lang="en-US" b="0" i="1" dirty="0">
                <a:solidFill>
                  <a:srgbClr val="374151"/>
                </a:solidFill>
                <a:effectLst/>
                <a:latin typeface="Söhne"/>
              </a:rPr>
              <a:t>Each episode focuses on a different perilous delivery.</a:t>
            </a:r>
            <a:endParaRPr lang="en-US" b="0" i="0" dirty="0">
              <a:solidFill>
                <a:srgbClr val="374151"/>
              </a:solidFill>
              <a:effectLst/>
              <a:latin typeface="Söhne"/>
            </a:endParaRPr>
          </a:p>
          <a:p>
            <a:pPr marL="285750" indent="-285750" algn="l">
              <a:buFont typeface="Arial" panose="020B0604020202020204" pitchFamily="34" charset="0"/>
              <a:buChar char="•"/>
            </a:pPr>
            <a:r>
              <a:rPr lang="en-US" b="1" i="0" dirty="0">
                <a:solidFill>
                  <a:srgbClr val="374151"/>
                </a:solidFill>
                <a:effectLst/>
                <a:latin typeface="Söhne"/>
              </a:rPr>
              <a:t> </a:t>
            </a:r>
            <a:r>
              <a:rPr lang="en-US" sz="2400" b="1" i="0" dirty="0">
                <a:solidFill>
                  <a:schemeClr val="accent2"/>
                </a:solidFill>
                <a:effectLst/>
                <a:latin typeface="Söhne"/>
              </a:rPr>
              <a:t>Story Arc</a:t>
            </a:r>
            <a:endParaRPr lang="en-US" sz="2400" b="0" i="0" dirty="0">
              <a:solidFill>
                <a:schemeClr val="accent2"/>
              </a:solidFill>
              <a:effectLst/>
              <a:latin typeface="Söhne"/>
            </a:endParaRPr>
          </a:p>
          <a:p>
            <a:pPr marL="742950" lvl="1" indent="-285750" algn="l">
              <a:buFont typeface="Arial" panose="020B0604020202020204" pitchFamily="34" charset="0"/>
              <a:buChar char="•"/>
            </a:pPr>
            <a:r>
              <a:rPr lang="en-US" b="0" i="1" dirty="0">
                <a:solidFill>
                  <a:srgbClr val="374151"/>
                </a:solidFill>
                <a:effectLst/>
                <a:latin typeface="Söhne"/>
              </a:rPr>
              <a:t>Challenges, risks, and triumphs.</a:t>
            </a:r>
            <a:endParaRPr lang="en-US" b="0" i="0" dirty="0">
              <a:solidFill>
                <a:srgbClr val="374151"/>
              </a:solidFill>
              <a:effectLst/>
              <a:latin typeface="Söhne"/>
            </a:endParaRPr>
          </a:p>
          <a:p>
            <a:pPr marL="285750" indent="-285750" algn="l">
              <a:buFont typeface="Arial" panose="020B0604020202020204" pitchFamily="34" charset="0"/>
              <a:buChar char="•"/>
            </a:pPr>
            <a:r>
              <a:rPr lang="en-US" sz="2400" b="1" i="0" dirty="0">
                <a:solidFill>
                  <a:schemeClr val="accent2"/>
                </a:solidFill>
                <a:effectLst/>
                <a:latin typeface="Söhne"/>
              </a:rPr>
              <a:t>Behind the Scenes</a:t>
            </a:r>
            <a:endParaRPr lang="en-US" sz="2400" b="0" i="0" dirty="0">
              <a:solidFill>
                <a:schemeClr val="accent2"/>
              </a:solidFill>
              <a:effectLst/>
              <a:latin typeface="Söhne"/>
            </a:endParaRPr>
          </a:p>
          <a:p>
            <a:pPr marL="742950" lvl="1" indent="-285750" algn="l">
              <a:buFont typeface="Arial" panose="020B0604020202020204" pitchFamily="34" charset="0"/>
              <a:buChar char="•"/>
            </a:pPr>
            <a:r>
              <a:rPr lang="en-US" b="0" i="1" dirty="0">
                <a:solidFill>
                  <a:srgbClr val="374151"/>
                </a:solidFill>
                <a:effectLst/>
                <a:latin typeface="Söhne"/>
              </a:rPr>
              <a:t>Meet the pilots, witness their dedication.</a:t>
            </a:r>
            <a:endParaRPr lang="en-US" b="0" i="0" dirty="0">
              <a:solidFill>
                <a:srgbClr val="374151"/>
              </a:solidFill>
              <a:effectLst/>
              <a:latin typeface="Söhne"/>
            </a:endParaRPr>
          </a:p>
          <a:p>
            <a:endParaRPr lang="en-ID" sz="1400" dirty="0">
              <a:solidFill>
                <a:schemeClr val="accent2"/>
              </a:solidFill>
            </a:endParaRPr>
          </a:p>
        </p:txBody>
      </p:sp>
      <p:grpSp>
        <p:nvGrpSpPr>
          <p:cNvPr id="31" name="Group 30">
            <a:extLst>
              <a:ext uri="{FF2B5EF4-FFF2-40B4-BE49-F238E27FC236}">
                <a16:creationId xmlns:a16="http://schemas.microsoft.com/office/drawing/2014/main" id="{B0F0AD29-62CA-4898-99BF-22C394135604}"/>
              </a:ext>
            </a:extLst>
          </p:cNvPr>
          <p:cNvGrpSpPr/>
          <p:nvPr/>
        </p:nvGrpSpPr>
        <p:grpSpPr>
          <a:xfrm>
            <a:off x="287353" y="4283752"/>
            <a:ext cx="2114520" cy="1453334"/>
            <a:chOff x="347693" y="4283752"/>
            <a:chExt cx="2114520" cy="1453334"/>
          </a:xfrm>
        </p:grpSpPr>
        <p:sp>
          <p:nvSpPr>
            <p:cNvPr id="28" name="Rectangle 27">
              <a:extLst>
                <a:ext uri="{FF2B5EF4-FFF2-40B4-BE49-F238E27FC236}">
                  <a16:creationId xmlns:a16="http://schemas.microsoft.com/office/drawing/2014/main" id="{B086554A-CEC9-452F-92D3-166134AA41D1}"/>
                </a:ext>
              </a:extLst>
            </p:cNvPr>
            <p:cNvSpPr/>
            <p:nvPr/>
          </p:nvSpPr>
          <p:spPr>
            <a:xfrm>
              <a:off x="347693" y="4283752"/>
              <a:ext cx="2114520" cy="738664"/>
            </a:xfrm>
            <a:prstGeom prst="rect">
              <a:avLst/>
            </a:prstGeom>
          </p:spPr>
          <p:txBody>
            <a:bodyPr wrap="square" lIns="0" tIns="0" rIns="0" bIns="0" anchor="t">
              <a:spAutoFit/>
            </a:bodyPr>
            <a:lstStyle/>
            <a:p>
              <a:pPr algn="ctr"/>
              <a:endParaRPr lang="en-ID" sz="4800" dirty="0">
                <a:solidFill>
                  <a:schemeClr val="bg1"/>
                </a:solidFill>
                <a:latin typeface="+mj-lt"/>
              </a:endParaRPr>
            </a:p>
          </p:txBody>
        </p:sp>
        <p:sp>
          <p:nvSpPr>
            <p:cNvPr id="29" name="Rectangle 28">
              <a:extLst>
                <a:ext uri="{FF2B5EF4-FFF2-40B4-BE49-F238E27FC236}">
                  <a16:creationId xmlns:a16="http://schemas.microsoft.com/office/drawing/2014/main" id="{391509D5-4ACE-495A-9C8E-5F2A733CF2BF}"/>
                </a:ext>
              </a:extLst>
            </p:cNvPr>
            <p:cNvSpPr/>
            <p:nvPr/>
          </p:nvSpPr>
          <p:spPr>
            <a:xfrm>
              <a:off x="347693" y="5056266"/>
              <a:ext cx="2114520" cy="276999"/>
            </a:xfrm>
            <a:prstGeom prst="rect">
              <a:avLst/>
            </a:prstGeom>
          </p:spPr>
          <p:txBody>
            <a:bodyPr wrap="square" lIns="0" tIns="0" rIns="0" bIns="0" anchor="t">
              <a:spAutoFit/>
            </a:bodyPr>
            <a:lstStyle/>
            <a:p>
              <a:pPr algn="ctr"/>
              <a:endParaRPr lang="en-ID" dirty="0">
                <a:solidFill>
                  <a:schemeClr val="bg1"/>
                </a:solidFill>
              </a:endParaRPr>
            </a:p>
          </p:txBody>
        </p:sp>
        <p:sp>
          <p:nvSpPr>
            <p:cNvPr id="30" name="Rectangle 29">
              <a:extLst>
                <a:ext uri="{FF2B5EF4-FFF2-40B4-BE49-F238E27FC236}">
                  <a16:creationId xmlns:a16="http://schemas.microsoft.com/office/drawing/2014/main" id="{14B051DB-41DE-4408-9A4A-C54211B6265A}"/>
                </a:ext>
              </a:extLst>
            </p:cNvPr>
            <p:cNvSpPr/>
            <p:nvPr/>
          </p:nvSpPr>
          <p:spPr>
            <a:xfrm>
              <a:off x="347693" y="5521642"/>
              <a:ext cx="2114520" cy="215444"/>
            </a:xfrm>
            <a:prstGeom prst="rect">
              <a:avLst/>
            </a:prstGeom>
          </p:spPr>
          <p:txBody>
            <a:bodyPr wrap="square" lIns="0" tIns="0" rIns="0" bIns="0" anchor="t">
              <a:spAutoFit/>
            </a:bodyPr>
            <a:lstStyle/>
            <a:p>
              <a:pPr algn="ctr"/>
              <a:endParaRPr lang="en-ID" sz="1400" dirty="0">
                <a:solidFill>
                  <a:schemeClr val="bg1"/>
                </a:solidFill>
              </a:endParaRPr>
            </a:p>
          </p:txBody>
        </p:sp>
      </p:grpSp>
      <p:grpSp>
        <p:nvGrpSpPr>
          <p:cNvPr id="32" name="Group 31">
            <a:extLst>
              <a:ext uri="{FF2B5EF4-FFF2-40B4-BE49-F238E27FC236}">
                <a16:creationId xmlns:a16="http://schemas.microsoft.com/office/drawing/2014/main" id="{8B608FB6-C5B9-4780-B2F8-00F63B2BF335}"/>
              </a:ext>
            </a:extLst>
          </p:cNvPr>
          <p:cNvGrpSpPr/>
          <p:nvPr/>
        </p:nvGrpSpPr>
        <p:grpSpPr>
          <a:xfrm>
            <a:off x="3454945" y="4283752"/>
            <a:ext cx="2114520" cy="1453334"/>
            <a:chOff x="347693" y="4283752"/>
            <a:chExt cx="2114520" cy="1453334"/>
          </a:xfrm>
        </p:grpSpPr>
        <p:sp>
          <p:nvSpPr>
            <p:cNvPr id="33" name="Rectangle 32">
              <a:extLst>
                <a:ext uri="{FF2B5EF4-FFF2-40B4-BE49-F238E27FC236}">
                  <a16:creationId xmlns:a16="http://schemas.microsoft.com/office/drawing/2014/main" id="{F1D41386-7EE7-4646-BA52-D53F1ACCEE76}"/>
                </a:ext>
              </a:extLst>
            </p:cNvPr>
            <p:cNvSpPr/>
            <p:nvPr/>
          </p:nvSpPr>
          <p:spPr>
            <a:xfrm>
              <a:off x="347693" y="4283752"/>
              <a:ext cx="2114520" cy="738664"/>
            </a:xfrm>
            <a:prstGeom prst="rect">
              <a:avLst/>
            </a:prstGeom>
          </p:spPr>
          <p:txBody>
            <a:bodyPr wrap="square" lIns="0" tIns="0" rIns="0" bIns="0" anchor="t">
              <a:spAutoFit/>
            </a:bodyPr>
            <a:lstStyle/>
            <a:p>
              <a:pPr algn="ctr"/>
              <a:endParaRPr lang="en-ID" sz="4800" dirty="0">
                <a:solidFill>
                  <a:schemeClr val="bg1"/>
                </a:solidFill>
                <a:latin typeface="+mj-lt"/>
              </a:endParaRPr>
            </a:p>
          </p:txBody>
        </p:sp>
        <p:sp>
          <p:nvSpPr>
            <p:cNvPr id="34" name="Rectangle 33">
              <a:extLst>
                <a:ext uri="{FF2B5EF4-FFF2-40B4-BE49-F238E27FC236}">
                  <a16:creationId xmlns:a16="http://schemas.microsoft.com/office/drawing/2014/main" id="{0729ED1C-440F-469C-B2D6-7DC1A893698C}"/>
                </a:ext>
              </a:extLst>
            </p:cNvPr>
            <p:cNvSpPr/>
            <p:nvPr/>
          </p:nvSpPr>
          <p:spPr>
            <a:xfrm>
              <a:off x="347693" y="5056266"/>
              <a:ext cx="2114520" cy="276999"/>
            </a:xfrm>
            <a:prstGeom prst="rect">
              <a:avLst/>
            </a:prstGeom>
          </p:spPr>
          <p:txBody>
            <a:bodyPr wrap="square" lIns="0" tIns="0" rIns="0" bIns="0" anchor="t">
              <a:spAutoFit/>
            </a:bodyPr>
            <a:lstStyle/>
            <a:p>
              <a:pPr algn="ctr"/>
              <a:endParaRPr lang="en-ID" dirty="0">
                <a:solidFill>
                  <a:schemeClr val="bg1"/>
                </a:solidFill>
              </a:endParaRPr>
            </a:p>
          </p:txBody>
        </p:sp>
        <p:sp>
          <p:nvSpPr>
            <p:cNvPr id="35" name="Rectangle 34">
              <a:extLst>
                <a:ext uri="{FF2B5EF4-FFF2-40B4-BE49-F238E27FC236}">
                  <a16:creationId xmlns:a16="http://schemas.microsoft.com/office/drawing/2014/main" id="{9A458DFF-F3A4-442A-A301-C6A0F67D5447}"/>
                </a:ext>
              </a:extLst>
            </p:cNvPr>
            <p:cNvSpPr/>
            <p:nvPr/>
          </p:nvSpPr>
          <p:spPr>
            <a:xfrm>
              <a:off x="347693" y="5521642"/>
              <a:ext cx="2114520" cy="215444"/>
            </a:xfrm>
            <a:prstGeom prst="rect">
              <a:avLst/>
            </a:prstGeom>
          </p:spPr>
          <p:txBody>
            <a:bodyPr wrap="square" lIns="0" tIns="0" rIns="0" bIns="0" anchor="t">
              <a:spAutoFit/>
            </a:bodyPr>
            <a:lstStyle/>
            <a:p>
              <a:pPr algn="ctr"/>
              <a:endParaRPr lang="en-ID" sz="1400" dirty="0">
                <a:solidFill>
                  <a:schemeClr val="bg1"/>
                </a:solidFill>
              </a:endParaRPr>
            </a:p>
          </p:txBody>
        </p:sp>
      </p:grpSp>
      <p:grpSp>
        <p:nvGrpSpPr>
          <p:cNvPr id="36" name="Group 35">
            <a:extLst>
              <a:ext uri="{FF2B5EF4-FFF2-40B4-BE49-F238E27FC236}">
                <a16:creationId xmlns:a16="http://schemas.microsoft.com/office/drawing/2014/main" id="{2ED8247E-72DA-4B27-A286-9C2710654522}"/>
              </a:ext>
            </a:extLst>
          </p:cNvPr>
          <p:cNvGrpSpPr/>
          <p:nvPr/>
        </p:nvGrpSpPr>
        <p:grpSpPr>
          <a:xfrm>
            <a:off x="6622537" y="4283752"/>
            <a:ext cx="2114520" cy="1453334"/>
            <a:chOff x="347693" y="4283752"/>
            <a:chExt cx="2114520" cy="1453334"/>
          </a:xfrm>
        </p:grpSpPr>
        <p:sp>
          <p:nvSpPr>
            <p:cNvPr id="37" name="Rectangle 36">
              <a:extLst>
                <a:ext uri="{FF2B5EF4-FFF2-40B4-BE49-F238E27FC236}">
                  <a16:creationId xmlns:a16="http://schemas.microsoft.com/office/drawing/2014/main" id="{14E07DBE-E9B9-4717-8D9B-85F3C73B4565}"/>
                </a:ext>
              </a:extLst>
            </p:cNvPr>
            <p:cNvSpPr/>
            <p:nvPr/>
          </p:nvSpPr>
          <p:spPr>
            <a:xfrm>
              <a:off x="347693" y="4283752"/>
              <a:ext cx="2114520" cy="738664"/>
            </a:xfrm>
            <a:prstGeom prst="rect">
              <a:avLst/>
            </a:prstGeom>
          </p:spPr>
          <p:txBody>
            <a:bodyPr wrap="square" lIns="0" tIns="0" rIns="0" bIns="0" anchor="t">
              <a:spAutoFit/>
            </a:bodyPr>
            <a:lstStyle/>
            <a:p>
              <a:pPr algn="ctr"/>
              <a:endParaRPr lang="en-ID" sz="4800" dirty="0">
                <a:solidFill>
                  <a:schemeClr val="bg1"/>
                </a:solidFill>
                <a:latin typeface="+mj-lt"/>
              </a:endParaRPr>
            </a:p>
          </p:txBody>
        </p:sp>
        <p:sp>
          <p:nvSpPr>
            <p:cNvPr id="38" name="Rectangle 37">
              <a:extLst>
                <a:ext uri="{FF2B5EF4-FFF2-40B4-BE49-F238E27FC236}">
                  <a16:creationId xmlns:a16="http://schemas.microsoft.com/office/drawing/2014/main" id="{449A79E2-2583-447A-8BDF-45BEBD8F3152}"/>
                </a:ext>
              </a:extLst>
            </p:cNvPr>
            <p:cNvSpPr/>
            <p:nvPr/>
          </p:nvSpPr>
          <p:spPr>
            <a:xfrm>
              <a:off x="347693" y="5056266"/>
              <a:ext cx="2114520" cy="276999"/>
            </a:xfrm>
            <a:prstGeom prst="rect">
              <a:avLst/>
            </a:prstGeom>
          </p:spPr>
          <p:txBody>
            <a:bodyPr wrap="square" lIns="0" tIns="0" rIns="0" bIns="0" anchor="t">
              <a:spAutoFit/>
            </a:bodyPr>
            <a:lstStyle/>
            <a:p>
              <a:pPr algn="ctr"/>
              <a:endParaRPr lang="en-ID" dirty="0">
                <a:solidFill>
                  <a:schemeClr val="bg1"/>
                </a:solidFill>
              </a:endParaRPr>
            </a:p>
          </p:txBody>
        </p:sp>
        <p:sp>
          <p:nvSpPr>
            <p:cNvPr id="39" name="Rectangle 38">
              <a:extLst>
                <a:ext uri="{FF2B5EF4-FFF2-40B4-BE49-F238E27FC236}">
                  <a16:creationId xmlns:a16="http://schemas.microsoft.com/office/drawing/2014/main" id="{CC31AB68-1379-4370-9280-2A2FBB335339}"/>
                </a:ext>
              </a:extLst>
            </p:cNvPr>
            <p:cNvSpPr/>
            <p:nvPr/>
          </p:nvSpPr>
          <p:spPr>
            <a:xfrm>
              <a:off x="347693" y="5521642"/>
              <a:ext cx="2114520" cy="215444"/>
            </a:xfrm>
            <a:prstGeom prst="rect">
              <a:avLst/>
            </a:prstGeom>
          </p:spPr>
          <p:txBody>
            <a:bodyPr wrap="square" lIns="0" tIns="0" rIns="0" bIns="0" anchor="t">
              <a:spAutoFit/>
            </a:bodyPr>
            <a:lstStyle/>
            <a:p>
              <a:pPr algn="ctr"/>
              <a:endParaRPr lang="en-ID" sz="1400" dirty="0">
                <a:solidFill>
                  <a:schemeClr val="bg1"/>
                </a:solidFill>
              </a:endParaRPr>
            </a:p>
          </p:txBody>
        </p:sp>
      </p:grpSp>
      <p:grpSp>
        <p:nvGrpSpPr>
          <p:cNvPr id="40" name="Group 39">
            <a:extLst>
              <a:ext uri="{FF2B5EF4-FFF2-40B4-BE49-F238E27FC236}">
                <a16:creationId xmlns:a16="http://schemas.microsoft.com/office/drawing/2014/main" id="{B77A51B9-ACE1-46E1-BC55-4FD05B302F20}"/>
              </a:ext>
            </a:extLst>
          </p:cNvPr>
          <p:cNvGrpSpPr/>
          <p:nvPr/>
        </p:nvGrpSpPr>
        <p:grpSpPr>
          <a:xfrm>
            <a:off x="9790128" y="4283752"/>
            <a:ext cx="2114520" cy="1453334"/>
            <a:chOff x="347693" y="4283752"/>
            <a:chExt cx="2114520" cy="1453334"/>
          </a:xfrm>
        </p:grpSpPr>
        <p:sp>
          <p:nvSpPr>
            <p:cNvPr id="41" name="Rectangle 40">
              <a:extLst>
                <a:ext uri="{FF2B5EF4-FFF2-40B4-BE49-F238E27FC236}">
                  <a16:creationId xmlns:a16="http://schemas.microsoft.com/office/drawing/2014/main" id="{FAD9DEEF-70FA-4A22-A965-F0D598081C0E}"/>
                </a:ext>
              </a:extLst>
            </p:cNvPr>
            <p:cNvSpPr/>
            <p:nvPr/>
          </p:nvSpPr>
          <p:spPr>
            <a:xfrm>
              <a:off x="347693" y="4283752"/>
              <a:ext cx="2114520" cy="738664"/>
            </a:xfrm>
            <a:prstGeom prst="rect">
              <a:avLst/>
            </a:prstGeom>
          </p:spPr>
          <p:txBody>
            <a:bodyPr wrap="square" lIns="0" tIns="0" rIns="0" bIns="0" anchor="t">
              <a:spAutoFit/>
            </a:bodyPr>
            <a:lstStyle/>
            <a:p>
              <a:pPr algn="ctr"/>
              <a:endParaRPr lang="en-ID" sz="4800" dirty="0">
                <a:solidFill>
                  <a:schemeClr val="bg1"/>
                </a:solidFill>
                <a:latin typeface="+mj-lt"/>
              </a:endParaRPr>
            </a:p>
          </p:txBody>
        </p:sp>
        <p:sp>
          <p:nvSpPr>
            <p:cNvPr id="42" name="Rectangle 41">
              <a:extLst>
                <a:ext uri="{FF2B5EF4-FFF2-40B4-BE49-F238E27FC236}">
                  <a16:creationId xmlns:a16="http://schemas.microsoft.com/office/drawing/2014/main" id="{5192861F-BA1D-403B-BFFF-B4A2074FEB6E}"/>
                </a:ext>
              </a:extLst>
            </p:cNvPr>
            <p:cNvSpPr/>
            <p:nvPr/>
          </p:nvSpPr>
          <p:spPr>
            <a:xfrm>
              <a:off x="347693" y="5056266"/>
              <a:ext cx="2114520" cy="276999"/>
            </a:xfrm>
            <a:prstGeom prst="rect">
              <a:avLst/>
            </a:prstGeom>
          </p:spPr>
          <p:txBody>
            <a:bodyPr wrap="square" lIns="0" tIns="0" rIns="0" bIns="0" anchor="t">
              <a:spAutoFit/>
            </a:bodyPr>
            <a:lstStyle/>
            <a:p>
              <a:pPr algn="ctr"/>
              <a:endParaRPr lang="en-ID" dirty="0">
                <a:solidFill>
                  <a:schemeClr val="bg1"/>
                </a:solidFill>
              </a:endParaRPr>
            </a:p>
          </p:txBody>
        </p:sp>
        <p:sp>
          <p:nvSpPr>
            <p:cNvPr id="43" name="Rectangle 42">
              <a:extLst>
                <a:ext uri="{FF2B5EF4-FFF2-40B4-BE49-F238E27FC236}">
                  <a16:creationId xmlns:a16="http://schemas.microsoft.com/office/drawing/2014/main" id="{91096F31-4C66-4C86-A567-64996E10A83C}"/>
                </a:ext>
              </a:extLst>
            </p:cNvPr>
            <p:cNvSpPr/>
            <p:nvPr/>
          </p:nvSpPr>
          <p:spPr>
            <a:xfrm>
              <a:off x="347693" y="5521642"/>
              <a:ext cx="2114520" cy="215444"/>
            </a:xfrm>
            <a:prstGeom prst="rect">
              <a:avLst/>
            </a:prstGeom>
          </p:spPr>
          <p:txBody>
            <a:bodyPr wrap="square" lIns="0" tIns="0" rIns="0" bIns="0" anchor="t">
              <a:spAutoFit/>
            </a:bodyPr>
            <a:lstStyle/>
            <a:p>
              <a:pPr algn="ctr"/>
              <a:endParaRPr lang="en-ID" sz="1400" dirty="0">
                <a:solidFill>
                  <a:schemeClr val="bg1"/>
                </a:solidFill>
              </a:endParaRPr>
            </a:p>
          </p:txBody>
        </p:sp>
      </p:grpSp>
      <p:grpSp>
        <p:nvGrpSpPr>
          <p:cNvPr id="10" name="Group 9">
            <a:extLst>
              <a:ext uri="{FF2B5EF4-FFF2-40B4-BE49-F238E27FC236}">
                <a16:creationId xmlns:a16="http://schemas.microsoft.com/office/drawing/2014/main" id="{E383409B-C7F1-86B5-1F70-6848A44C4E6B}"/>
              </a:ext>
            </a:extLst>
          </p:cNvPr>
          <p:cNvGrpSpPr/>
          <p:nvPr/>
        </p:nvGrpSpPr>
        <p:grpSpPr>
          <a:xfrm>
            <a:off x="343129" y="5499617"/>
            <a:ext cx="5981472" cy="554152"/>
            <a:chOff x="343129" y="5609319"/>
            <a:chExt cx="5981472" cy="453192"/>
          </a:xfrm>
        </p:grpSpPr>
        <p:sp>
          <p:nvSpPr>
            <p:cNvPr id="12" name="Rectangle 11">
              <a:extLst>
                <a:ext uri="{FF2B5EF4-FFF2-40B4-BE49-F238E27FC236}">
                  <a16:creationId xmlns:a16="http://schemas.microsoft.com/office/drawing/2014/main" id="{90BDC729-7121-EE45-D547-679210D1019E}"/>
                </a:ext>
              </a:extLst>
            </p:cNvPr>
            <p:cNvSpPr/>
            <p:nvPr/>
          </p:nvSpPr>
          <p:spPr>
            <a:xfrm>
              <a:off x="343129" y="5609319"/>
              <a:ext cx="5752871" cy="226533"/>
            </a:xfrm>
            <a:prstGeom prst="rect">
              <a:avLst/>
            </a:prstGeom>
          </p:spPr>
          <p:txBody>
            <a:bodyPr wrap="square" lIns="0" tIns="0" rIns="0" bIns="0" anchor="t">
              <a:spAutoFit/>
            </a:bodyPr>
            <a:lstStyle/>
            <a:p>
              <a:r>
                <a:rPr lang="en-ID" b="1" dirty="0">
                  <a:latin typeface="+mj-lt"/>
                </a:rPr>
                <a:t>WRITTEN BY</a:t>
              </a:r>
            </a:p>
          </p:txBody>
        </p:sp>
        <p:sp>
          <p:nvSpPr>
            <p:cNvPr id="13" name="Rectangle 12">
              <a:extLst>
                <a:ext uri="{FF2B5EF4-FFF2-40B4-BE49-F238E27FC236}">
                  <a16:creationId xmlns:a16="http://schemas.microsoft.com/office/drawing/2014/main" id="{DB07A2E0-54C9-0911-C6CD-81D2105DFA3D}"/>
                </a:ext>
              </a:extLst>
            </p:cNvPr>
            <p:cNvSpPr/>
            <p:nvPr/>
          </p:nvSpPr>
          <p:spPr>
            <a:xfrm>
              <a:off x="343129" y="5886318"/>
              <a:ext cx="2743201" cy="176193"/>
            </a:xfrm>
            <a:prstGeom prst="rect">
              <a:avLst/>
            </a:prstGeom>
          </p:spPr>
          <p:txBody>
            <a:bodyPr wrap="square" lIns="0" tIns="0" rIns="0" bIns="0" anchor="t">
              <a:spAutoFit/>
            </a:bodyPr>
            <a:lstStyle/>
            <a:p>
              <a:r>
                <a:rPr lang="en-ID" sz="1400" dirty="0"/>
                <a:t>JOHN DOE</a:t>
              </a:r>
            </a:p>
          </p:txBody>
        </p:sp>
        <p:sp>
          <p:nvSpPr>
            <p:cNvPr id="14" name="Rectangle 13">
              <a:extLst>
                <a:ext uri="{FF2B5EF4-FFF2-40B4-BE49-F238E27FC236}">
                  <a16:creationId xmlns:a16="http://schemas.microsoft.com/office/drawing/2014/main" id="{5758A1B0-8191-683D-16EA-1EC9DB8EEECF}"/>
                </a:ext>
              </a:extLst>
            </p:cNvPr>
            <p:cNvSpPr/>
            <p:nvPr/>
          </p:nvSpPr>
          <p:spPr>
            <a:xfrm>
              <a:off x="3581400" y="5609319"/>
              <a:ext cx="2743201" cy="226533"/>
            </a:xfrm>
            <a:prstGeom prst="rect">
              <a:avLst/>
            </a:prstGeom>
          </p:spPr>
          <p:txBody>
            <a:bodyPr wrap="square" lIns="0" tIns="0" rIns="0" bIns="0" anchor="t">
              <a:spAutoFit/>
            </a:bodyPr>
            <a:lstStyle/>
            <a:p>
              <a:endParaRPr lang="en-ID" b="1" dirty="0">
                <a:solidFill>
                  <a:schemeClr val="accent2"/>
                </a:solidFill>
                <a:latin typeface="+mj-lt"/>
              </a:endParaRPr>
            </a:p>
          </p:txBody>
        </p:sp>
        <p:sp>
          <p:nvSpPr>
            <p:cNvPr id="15" name="Rectangle 14">
              <a:extLst>
                <a:ext uri="{FF2B5EF4-FFF2-40B4-BE49-F238E27FC236}">
                  <a16:creationId xmlns:a16="http://schemas.microsoft.com/office/drawing/2014/main" id="{632A991F-E7BB-E6F5-2B59-2249267DEB48}"/>
                </a:ext>
              </a:extLst>
            </p:cNvPr>
            <p:cNvSpPr/>
            <p:nvPr/>
          </p:nvSpPr>
          <p:spPr>
            <a:xfrm>
              <a:off x="3581400" y="5886318"/>
              <a:ext cx="2743201" cy="176193"/>
            </a:xfrm>
            <a:prstGeom prst="rect">
              <a:avLst/>
            </a:prstGeom>
          </p:spPr>
          <p:txBody>
            <a:bodyPr wrap="square" lIns="0" tIns="0" rIns="0" bIns="0" anchor="t">
              <a:spAutoFit/>
            </a:bodyPr>
            <a:lstStyle/>
            <a:p>
              <a:r>
                <a:rPr lang="en-ID" sz="1400" dirty="0"/>
                <a:t>JOHN DOE</a:t>
              </a:r>
            </a:p>
          </p:txBody>
        </p:sp>
      </p:grpSp>
      <p:grpSp>
        <p:nvGrpSpPr>
          <p:cNvPr id="27" name="Group 26">
            <a:extLst>
              <a:ext uri="{FF2B5EF4-FFF2-40B4-BE49-F238E27FC236}">
                <a16:creationId xmlns:a16="http://schemas.microsoft.com/office/drawing/2014/main" id="{F8A96406-9300-7C62-6312-08B81A50ED05}"/>
              </a:ext>
            </a:extLst>
          </p:cNvPr>
          <p:cNvGrpSpPr/>
          <p:nvPr/>
        </p:nvGrpSpPr>
        <p:grpSpPr>
          <a:xfrm>
            <a:off x="343129" y="4708081"/>
            <a:ext cx="5981472" cy="492443"/>
            <a:chOff x="343129" y="4702321"/>
            <a:chExt cx="5981472" cy="492443"/>
          </a:xfrm>
        </p:grpSpPr>
        <p:sp>
          <p:nvSpPr>
            <p:cNvPr id="44" name="Rectangle 43">
              <a:extLst>
                <a:ext uri="{FF2B5EF4-FFF2-40B4-BE49-F238E27FC236}">
                  <a16:creationId xmlns:a16="http://schemas.microsoft.com/office/drawing/2014/main" id="{4129A562-E635-FF32-73CF-836685091528}"/>
                </a:ext>
              </a:extLst>
            </p:cNvPr>
            <p:cNvSpPr/>
            <p:nvPr/>
          </p:nvSpPr>
          <p:spPr>
            <a:xfrm>
              <a:off x="343129" y="4702321"/>
              <a:ext cx="2743201" cy="276999"/>
            </a:xfrm>
            <a:prstGeom prst="rect">
              <a:avLst/>
            </a:prstGeom>
          </p:spPr>
          <p:txBody>
            <a:bodyPr wrap="square" lIns="0" tIns="0" rIns="0" bIns="0" anchor="t">
              <a:spAutoFit/>
            </a:bodyPr>
            <a:lstStyle/>
            <a:p>
              <a:r>
                <a:rPr lang="en-ID" b="1" dirty="0">
                  <a:latin typeface="+mj-lt"/>
                </a:rPr>
                <a:t>DIRECTED BY</a:t>
              </a:r>
            </a:p>
          </p:txBody>
        </p:sp>
        <p:sp>
          <p:nvSpPr>
            <p:cNvPr id="45" name="Rectangle 44">
              <a:extLst>
                <a:ext uri="{FF2B5EF4-FFF2-40B4-BE49-F238E27FC236}">
                  <a16:creationId xmlns:a16="http://schemas.microsoft.com/office/drawing/2014/main" id="{A70DFFF0-3874-BD30-D1CF-B781EDBE6707}"/>
                </a:ext>
              </a:extLst>
            </p:cNvPr>
            <p:cNvSpPr/>
            <p:nvPr/>
          </p:nvSpPr>
          <p:spPr>
            <a:xfrm>
              <a:off x="343129" y="4979320"/>
              <a:ext cx="2743201" cy="215444"/>
            </a:xfrm>
            <a:prstGeom prst="rect">
              <a:avLst/>
            </a:prstGeom>
          </p:spPr>
          <p:txBody>
            <a:bodyPr wrap="square" lIns="0" tIns="0" rIns="0" bIns="0" anchor="t">
              <a:spAutoFit/>
            </a:bodyPr>
            <a:lstStyle/>
            <a:p>
              <a:r>
                <a:rPr lang="en-CA" sz="1400" dirty="0"/>
                <a:t>EMILY TURNER</a:t>
              </a:r>
              <a:endParaRPr lang="en-ID" sz="1400" dirty="0"/>
            </a:p>
          </p:txBody>
        </p:sp>
        <p:sp>
          <p:nvSpPr>
            <p:cNvPr id="46" name="Rectangle 45">
              <a:extLst>
                <a:ext uri="{FF2B5EF4-FFF2-40B4-BE49-F238E27FC236}">
                  <a16:creationId xmlns:a16="http://schemas.microsoft.com/office/drawing/2014/main" id="{B3973A7A-ABA1-FACB-5269-CC6DE0FE79E7}"/>
                </a:ext>
              </a:extLst>
            </p:cNvPr>
            <p:cNvSpPr/>
            <p:nvPr/>
          </p:nvSpPr>
          <p:spPr>
            <a:xfrm>
              <a:off x="3581400" y="4702321"/>
              <a:ext cx="2743201" cy="276999"/>
            </a:xfrm>
            <a:prstGeom prst="rect">
              <a:avLst/>
            </a:prstGeom>
          </p:spPr>
          <p:txBody>
            <a:bodyPr wrap="square" lIns="0" tIns="0" rIns="0" bIns="0" anchor="t">
              <a:spAutoFit/>
            </a:bodyPr>
            <a:lstStyle/>
            <a:p>
              <a:r>
                <a:rPr lang="en-ID" b="1" dirty="0">
                  <a:latin typeface="+mj-lt"/>
                </a:rPr>
                <a:t>PRODUCERS</a:t>
              </a:r>
            </a:p>
          </p:txBody>
        </p:sp>
        <p:sp>
          <p:nvSpPr>
            <p:cNvPr id="47" name="Rectangle 46">
              <a:extLst>
                <a:ext uri="{FF2B5EF4-FFF2-40B4-BE49-F238E27FC236}">
                  <a16:creationId xmlns:a16="http://schemas.microsoft.com/office/drawing/2014/main" id="{D5BC5A50-5677-6D77-3021-93CC9576784F}"/>
                </a:ext>
              </a:extLst>
            </p:cNvPr>
            <p:cNvSpPr/>
            <p:nvPr/>
          </p:nvSpPr>
          <p:spPr>
            <a:xfrm>
              <a:off x="3581400" y="4979320"/>
              <a:ext cx="2743201" cy="215444"/>
            </a:xfrm>
            <a:prstGeom prst="rect">
              <a:avLst/>
            </a:prstGeom>
          </p:spPr>
          <p:txBody>
            <a:bodyPr wrap="square" lIns="0" tIns="0" rIns="0" bIns="0" anchor="t">
              <a:spAutoFit/>
            </a:bodyPr>
            <a:lstStyle/>
            <a:p>
              <a:r>
                <a:rPr lang="en-ID" sz="1400" dirty="0"/>
                <a:t>SARAH MITCHELL</a:t>
              </a:r>
            </a:p>
          </p:txBody>
        </p:sp>
      </p:grpSp>
      <p:sp>
        <p:nvSpPr>
          <p:cNvPr id="48" name="TextBox 47">
            <a:extLst>
              <a:ext uri="{FF2B5EF4-FFF2-40B4-BE49-F238E27FC236}">
                <a16:creationId xmlns:a16="http://schemas.microsoft.com/office/drawing/2014/main" id="{93507A3E-425A-270E-5487-37CB98360A39}"/>
              </a:ext>
            </a:extLst>
          </p:cNvPr>
          <p:cNvSpPr txBox="1"/>
          <p:nvPr/>
        </p:nvSpPr>
        <p:spPr>
          <a:xfrm>
            <a:off x="3373821" y="5423338"/>
            <a:ext cx="3775250" cy="369332"/>
          </a:xfrm>
          <a:prstGeom prst="rect">
            <a:avLst/>
          </a:prstGeom>
          <a:noFill/>
        </p:spPr>
        <p:txBody>
          <a:bodyPr wrap="square" rtlCol="0">
            <a:spAutoFit/>
          </a:bodyPr>
          <a:lstStyle/>
          <a:p>
            <a:r>
              <a:rPr lang="en-ID" b="1" dirty="0">
                <a:latin typeface="+mj-lt"/>
              </a:rPr>
              <a:t> EXECUTIVE PRODUCER</a:t>
            </a:r>
            <a:endParaRPr lang="en-CA" dirty="0"/>
          </a:p>
        </p:txBody>
      </p:sp>
    </p:spTree>
    <p:extLst>
      <p:ext uri="{BB962C8B-B14F-4D97-AF65-F5344CB8AC3E}">
        <p14:creationId xmlns:p14="http://schemas.microsoft.com/office/powerpoint/2010/main" val="3594620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F68720-1474-493D-B5D8-52679B1FB0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231391D9-E0AA-4BDD-B8C5-10D40627AAC1}"/>
              </a:ext>
            </a:extLst>
          </p:cNvPr>
          <p:cNvSpPr>
            <a:spLocks noGrp="1"/>
          </p:cNvSpPr>
          <p:nvPr>
            <p:ph type="dt" sz="half" idx="10"/>
          </p:nvPr>
        </p:nvSpPr>
        <p:spPr/>
        <p:txBody>
          <a:bodyPr/>
          <a:lstStyle/>
          <a:p>
            <a:fld id="{8BE0C025-1E18-4A05-8678-89FCDF2FC297}" type="datetime1">
              <a:rPr lang="en-ID" smtClean="0"/>
              <a:t>27/09/2023</a:t>
            </a:fld>
            <a:endParaRPr lang="en-ID"/>
          </a:p>
        </p:txBody>
      </p:sp>
      <p:sp>
        <p:nvSpPr>
          <p:cNvPr id="3" name="Slide Number Placeholder 2">
            <a:extLst>
              <a:ext uri="{FF2B5EF4-FFF2-40B4-BE49-F238E27FC236}">
                <a16:creationId xmlns:a16="http://schemas.microsoft.com/office/drawing/2014/main" id="{D15C3030-63AB-436B-A51C-A2F2F19D7DD9}"/>
              </a:ext>
            </a:extLst>
          </p:cNvPr>
          <p:cNvSpPr>
            <a:spLocks noGrp="1"/>
          </p:cNvSpPr>
          <p:nvPr>
            <p:ph type="sldNum" sz="quarter" idx="12"/>
          </p:nvPr>
        </p:nvSpPr>
        <p:spPr/>
        <p:txBody>
          <a:bodyPr/>
          <a:lstStyle/>
          <a:p>
            <a:fld id="{ABFAB378-E973-455D-AA9F-F92DDCC96A0C}" type="slidenum">
              <a:rPr lang="en-ID" smtClean="0"/>
              <a:t>8</a:t>
            </a:fld>
            <a:endParaRPr lang="en-ID"/>
          </a:p>
        </p:txBody>
      </p:sp>
      <p:sp>
        <p:nvSpPr>
          <p:cNvPr id="17" name="Title 3">
            <a:extLst>
              <a:ext uri="{FF2B5EF4-FFF2-40B4-BE49-F238E27FC236}">
                <a16:creationId xmlns:a16="http://schemas.microsoft.com/office/drawing/2014/main" id="{C423A1F2-D225-45A0-854E-B911ED136CDB}"/>
              </a:ext>
            </a:extLst>
          </p:cNvPr>
          <p:cNvSpPr txBox="1">
            <a:spLocks/>
          </p:cNvSpPr>
          <p:nvPr/>
        </p:nvSpPr>
        <p:spPr>
          <a:xfrm>
            <a:off x="421971" y="1028938"/>
            <a:ext cx="5991196" cy="4985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i="1" dirty="0">
                <a:solidFill>
                  <a:schemeClr val="accent2"/>
                </a:solidFill>
              </a:rPr>
              <a:t>Format</a:t>
            </a:r>
          </a:p>
        </p:txBody>
      </p:sp>
      <p:sp>
        <p:nvSpPr>
          <p:cNvPr id="18" name="Rectangle 17">
            <a:extLst>
              <a:ext uri="{FF2B5EF4-FFF2-40B4-BE49-F238E27FC236}">
                <a16:creationId xmlns:a16="http://schemas.microsoft.com/office/drawing/2014/main" id="{B85C5AFE-C93D-4B67-811E-ACD253D7817D}"/>
              </a:ext>
            </a:extLst>
          </p:cNvPr>
          <p:cNvSpPr/>
          <p:nvPr/>
        </p:nvSpPr>
        <p:spPr>
          <a:xfrm>
            <a:off x="356092" y="1855076"/>
            <a:ext cx="5991196" cy="1877437"/>
          </a:xfrm>
          <a:prstGeom prst="rect">
            <a:avLst/>
          </a:prstGeom>
        </p:spPr>
        <p:txBody>
          <a:bodyPr wrap="square" lIns="0" tIns="0" rIns="0" bIns="0" anchor="t">
            <a:spAutoFit/>
          </a:bodyPr>
          <a:lstStyle/>
          <a:p>
            <a:pPr algn="l">
              <a:buFont typeface="Arial" panose="020B0604020202020204" pitchFamily="34" charset="0"/>
              <a:buChar char="•"/>
            </a:pPr>
            <a:r>
              <a:rPr lang="en-US" b="1" i="0" dirty="0">
                <a:solidFill>
                  <a:schemeClr val="bg1"/>
                </a:solidFill>
                <a:effectLst/>
                <a:latin typeface="Söhne"/>
              </a:rPr>
              <a:t> Episode Structure</a:t>
            </a:r>
            <a:endParaRPr lang="en-US" b="0" i="0" dirty="0">
              <a:solidFill>
                <a:schemeClr val="bg1"/>
              </a:solidFill>
              <a:effectLst/>
              <a:latin typeface="Söhne"/>
            </a:endParaRPr>
          </a:p>
          <a:p>
            <a:pPr marL="742950" lvl="1" indent="-285750" algn="l">
              <a:buFont typeface="Arial" panose="020B0604020202020204" pitchFamily="34" charset="0"/>
              <a:buChar char="•"/>
            </a:pPr>
            <a:r>
              <a:rPr lang="en-US" b="0" i="1" dirty="0">
                <a:solidFill>
                  <a:schemeClr val="bg1"/>
                </a:solidFill>
                <a:effectLst/>
                <a:latin typeface="Söhne"/>
              </a:rPr>
              <a:t>Each episode focuses on a different perilous delivery.</a:t>
            </a:r>
            <a:endParaRPr lang="en-US" b="0" i="0" dirty="0">
              <a:solidFill>
                <a:schemeClr val="bg1"/>
              </a:solidFill>
              <a:effectLst/>
              <a:latin typeface="Söhne"/>
            </a:endParaRPr>
          </a:p>
          <a:p>
            <a:pPr algn="l">
              <a:buFont typeface="Arial" panose="020B0604020202020204" pitchFamily="34" charset="0"/>
              <a:buChar char="•"/>
            </a:pPr>
            <a:r>
              <a:rPr lang="en-US" b="1" i="0" dirty="0">
                <a:solidFill>
                  <a:schemeClr val="bg1"/>
                </a:solidFill>
                <a:effectLst/>
                <a:latin typeface="Söhne"/>
              </a:rPr>
              <a:t> Story Arc</a:t>
            </a:r>
            <a:endParaRPr lang="en-US" b="0" i="0" dirty="0">
              <a:solidFill>
                <a:schemeClr val="bg1"/>
              </a:solidFill>
              <a:effectLst/>
              <a:latin typeface="Söhne"/>
            </a:endParaRPr>
          </a:p>
          <a:p>
            <a:pPr marL="742950" lvl="1" indent="-285750" algn="l">
              <a:buFont typeface="Arial" panose="020B0604020202020204" pitchFamily="34" charset="0"/>
              <a:buChar char="•"/>
            </a:pPr>
            <a:r>
              <a:rPr lang="en-US" b="0" i="1" dirty="0">
                <a:solidFill>
                  <a:schemeClr val="bg1"/>
                </a:solidFill>
                <a:effectLst/>
                <a:latin typeface="Söhne"/>
              </a:rPr>
              <a:t>Challenges, risks, and triumphs.</a:t>
            </a:r>
            <a:endParaRPr lang="en-US" b="0" i="0" dirty="0">
              <a:solidFill>
                <a:schemeClr val="bg1"/>
              </a:solidFill>
              <a:effectLst/>
              <a:latin typeface="Söhne"/>
            </a:endParaRPr>
          </a:p>
          <a:p>
            <a:pPr algn="l">
              <a:buFont typeface="Arial" panose="020B0604020202020204" pitchFamily="34" charset="0"/>
              <a:buChar char="•"/>
            </a:pPr>
            <a:r>
              <a:rPr lang="en-US" b="1" i="0" dirty="0">
                <a:solidFill>
                  <a:schemeClr val="bg1"/>
                </a:solidFill>
                <a:effectLst/>
                <a:latin typeface="Söhne"/>
              </a:rPr>
              <a:t> Behind the Scenes</a:t>
            </a:r>
            <a:endParaRPr lang="en-US" b="0" i="0" dirty="0">
              <a:solidFill>
                <a:schemeClr val="bg1"/>
              </a:solidFill>
              <a:effectLst/>
              <a:latin typeface="Söhne"/>
            </a:endParaRPr>
          </a:p>
          <a:p>
            <a:pPr marL="742950" lvl="1" indent="-285750" algn="l">
              <a:buFont typeface="Arial" panose="020B0604020202020204" pitchFamily="34" charset="0"/>
              <a:buChar char="•"/>
            </a:pPr>
            <a:r>
              <a:rPr lang="en-US" b="0" i="1" dirty="0">
                <a:solidFill>
                  <a:schemeClr val="bg1"/>
                </a:solidFill>
                <a:effectLst/>
                <a:latin typeface="Söhne"/>
              </a:rPr>
              <a:t>Meet the pilots, witness their dedication.</a:t>
            </a:r>
            <a:endParaRPr lang="en-US" b="0" i="0" dirty="0">
              <a:solidFill>
                <a:schemeClr val="bg1"/>
              </a:solidFill>
              <a:effectLst/>
              <a:latin typeface="Söhne"/>
            </a:endParaRPr>
          </a:p>
          <a:p>
            <a:r>
              <a:rPr lang="en-ID" sz="1400" dirty="0">
                <a:solidFill>
                  <a:schemeClr val="accent2"/>
                </a:solidFill>
              </a:rPr>
              <a:t> </a:t>
            </a:r>
          </a:p>
        </p:txBody>
      </p:sp>
      <p:sp>
        <p:nvSpPr>
          <p:cNvPr id="19" name="Title 3">
            <a:extLst>
              <a:ext uri="{FF2B5EF4-FFF2-40B4-BE49-F238E27FC236}">
                <a16:creationId xmlns:a16="http://schemas.microsoft.com/office/drawing/2014/main" id="{4E862513-D01F-4850-8275-0345827DFB33}"/>
              </a:ext>
            </a:extLst>
          </p:cNvPr>
          <p:cNvSpPr txBox="1">
            <a:spLocks/>
          </p:cNvSpPr>
          <p:nvPr/>
        </p:nvSpPr>
        <p:spPr>
          <a:xfrm>
            <a:off x="6413167" y="256711"/>
            <a:ext cx="5991196" cy="4431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i="1" dirty="0">
                <a:solidFill>
                  <a:schemeClr val="accent2"/>
                </a:solidFill>
              </a:rPr>
              <a:t>Locations</a:t>
            </a:r>
          </a:p>
        </p:txBody>
      </p:sp>
      <p:sp>
        <p:nvSpPr>
          <p:cNvPr id="4" name="TextBox 3">
            <a:extLst>
              <a:ext uri="{FF2B5EF4-FFF2-40B4-BE49-F238E27FC236}">
                <a16:creationId xmlns:a16="http://schemas.microsoft.com/office/drawing/2014/main" id="{43B083E4-FE88-9D3C-9EB9-0922DC5C2C15}"/>
              </a:ext>
            </a:extLst>
          </p:cNvPr>
          <p:cNvSpPr txBox="1"/>
          <p:nvPr/>
        </p:nvSpPr>
        <p:spPr>
          <a:xfrm>
            <a:off x="6347288" y="925891"/>
            <a:ext cx="5865071" cy="2031325"/>
          </a:xfrm>
          <a:prstGeom prst="rect">
            <a:avLst/>
          </a:prstGeom>
          <a:noFill/>
        </p:spPr>
        <p:txBody>
          <a:bodyPr wrap="square" rtlCol="0">
            <a:spAutoFit/>
          </a:bodyPr>
          <a:lstStyle/>
          <a:p>
            <a:pPr algn="l">
              <a:buFont typeface="Arial" panose="020B0604020202020204" pitchFamily="34" charset="0"/>
              <a:buChar char="•"/>
            </a:pPr>
            <a:r>
              <a:rPr lang="en-US" b="1" i="0" dirty="0">
                <a:solidFill>
                  <a:schemeClr val="bg1"/>
                </a:solidFill>
                <a:effectLst/>
                <a:latin typeface="Söhne"/>
              </a:rPr>
              <a:t> Global Adventure</a:t>
            </a:r>
          </a:p>
          <a:p>
            <a:pPr marL="742950" lvl="1" indent="-285750" algn="l">
              <a:buFont typeface="Arial" panose="020B0604020202020204" pitchFamily="34" charset="0"/>
              <a:buChar char="•"/>
            </a:pPr>
            <a:r>
              <a:rPr lang="en-US" b="1" i="1" dirty="0">
                <a:solidFill>
                  <a:schemeClr val="bg1"/>
                </a:solidFill>
                <a:effectLst/>
                <a:latin typeface="Söhne"/>
              </a:rPr>
              <a:t>Journey to the world's most remote and dangerous places.</a:t>
            </a:r>
            <a:endParaRPr lang="en-US" b="1" i="0" dirty="0">
              <a:solidFill>
                <a:schemeClr val="bg1"/>
              </a:solidFill>
              <a:effectLst/>
              <a:latin typeface="Söhne"/>
            </a:endParaRPr>
          </a:p>
          <a:p>
            <a:pPr algn="l">
              <a:buFont typeface="Arial" panose="020B0604020202020204" pitchFamily="34" charset="0"/>
              <a:buChar char="•"/>
            </a:pPr>
            <a:r>
              <a:rPr lang="en-US" b="1" i="0" dirty="0">
                <a:solidFill>
                  <a:schemeClr val="bg1"/>
                </a:solidFill>
                <a:effectLst/>
                <a:latin typeface="Söhne"/>
              </a:rPr>
              <a:t> Featured Locations</a:t>
            </a:r>
          </a:p>
          <a:p>
            <a:pPr marL="742950" lvl="1" indent="-285750" algn="l">
              <a:buFont typeface="Arial" panose="020B0604020202020204" pitchFamily="34" charset="0"/>
              <a:buChar char="•"/>
            </a:pPr>
            <a:r>
              <a:rPr lang="en-US" b="1" i="1" dirty="0">
                <a:solidFill>
                  <a:schemeClr val="bg1"/>
                </a:solidFill>
                <a:effectLst/>
                <a:latin typeface="Söhne"/>
              </a:rPr>
              <a:t>The Arctic, Northern Territories, East Timor, Faroe Islands, Sub-Saharan Africa, etc.</a:t>
            </a:r>
            <a:endParaRPr lang="en-US" b="1" i="0" dirty="0">
              <a:solidFill>
                <a:schemeClr val="bg1"/>
              </a:solidFill>
              <a:effectLst/>
              <a:latin typeface="Söhne"/>
            </a:endParaRPr>
          </a:p>
          <a:p>
            <a:endParaRPr lang="en-CA" dirty="0"/>
          </a:p>
        </p:txBody>
      </p:sp>
    </p:spTree>
    <p:extLst>
      <p:ext uri="{BB962C8B-B14F-4D97-AF65-F5344CB8AC3E}">
        <p14:creationId xmlns:p14="http://schemas.microsoft.com/office/powerpoint/2010/main" val="934241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3AC3073-B8A9-42A3-8075-FF795A44BAF7}"/>
              </a:ext>
            </a:extLst>
          </p:cNvPr>
          <p:cNvPicPr>
            <a:picLocks noChangeAspect="1"/>
          </p:cNvPicPr>
          <p:nvPr/>
        </p:nvPicPr>
        <p:blipFill>
          <a:blip r:embed="rId3">
            <a:extLst>
              <a:ext uri="{28A0092B-C50C-407E-A947-70E740481C1C}">
                <a14:useLocalDpi xmlns:a14="http://schemas.microsoft.com/office/drawing/2010/main" val="0"/>
              </a:ext>
            </a:extLst>
          </a:blip>
          <a:srcRect l="16207" r="16207"/>
          <a:stretch/>
        </p:blipFill>
        <p:spPr>
          <a:xfrm>
            <a:off x="-6001" y="-10779"/>
            <a:ext cx="4677347" cy="6879558"/>
          </a:xfrm>
          <a:prstGeom prst="rect">
            <a:avLst/>
          </a:prstGeom>
        </p:spPr>
      </p:pic>
      <p:sp>
        <p:nvSpPr>
          <p:cNvPr id="2" name="Date Placeholder 1">
            <a:extLst>
              <a:ext uri="{FF2B5EF4-FFF2-40B4-BE49-F238E27FC236}">
                <a16:creationId xmlns:a16="http://schemas.microsoft.com/office/drawing/2014/main" id="{231391D9-E0AA-4BDD-B8C5-10D40627AAC1}"/>
              </a:ext>
            </a:extLst>
          </p:cNvPr>
          <p:cNvSpPr>
            <a:spLocks noGrp="1"/>
          </p:cNvSpPr>
          <p:nvPr>
            <p:ph type="dt" sz="half" idx="10"/>
          </p:nvPr>
        </p:nvSpPr>
        <p:spPr/>
        <p:txBody>
          <a:bodyPr/>
          <a:lstStyle/>
          <a:p>
            <a:fld id="{8BE0C025-1E18-4A05-8678-89FCDF2FC297}" type="datetime1">
              <a:rPr lang="en-ID" smtClean="0"/>
              <a:t>27/09/2023</a:t>
            </a:fld>
            <a:endParaRPr lang="en-ID"/>
          </a:p>
        </p:txBody>
      </p:sp>
      <p:sp>
        <p:nvSpPr>
          <p:cNvPr id="3" name="Slide Number Placeholder 2">
            <a:extLst>
              <a:ext uri="{FF2B5EF4-FFF2-40B4-BE49-F238E27FC236}">
                <a16:creationId xmlns:a16="http://schemas.microsoft.com/office/drawing/2014/main" id="{D15C3030-63AB-436B-A51C-A2F2F19D7DD9}"/>
              </a:ext>
            </a:extLst>
          </p:cNvPr>
          <p:cNvSpPr>
            <a:spLocks noGrp="1"/>
          </p:cNvSpPr>
          <p:nvPr>
            <p:ph type="sldNum" sz="quarter" idx="12"/>
          </p:nvPr>
        </p:nvSpPr>
        <p:spPr/>
        <p:txBody>
          <a:bodyPr/>
          <a:lstStyle/>
          <a:p>
            <a:fld id="{ABFAB378-E973-455D-AA9F-F92DDCC96A0C}" type="slidenum">
              <a:rPr lang="en-ID" smtClean="0"/>
              <a:t>9</a:t>
            </a:fld>
            <a:endParaRPr lang="en-ID"/>
          </a:p>
        </p:txBody>
      </p:sp>
      <p:sp>
        <p:nvSpPr>
          <p:cNvPr id="6" name="Title 3">
            <a:extLst>
              <a:ext uri="{FF2B5EF4-FFF2-40B4-BE49-F238E27FC236}">
                <a16:creationId xmlns:a16="http://schemas.microsoft.com/office/drawing/2014/main" id="{9E108A29-F103-47F4-BB6F-897E4A1A001D}"/>
              </a:ext>
            </a:extLst>
          </p:cNvPr>
          <p:cNvSpPr txBox="1">
            <a:spLocks/>
          </p:cNvSpPr>
          <p:nvPr/>
        </p:nvSpPr>
        <p:spPr>
          <a:xfrm>
            <a:off x="4856023" y="1108760"/>
            <a:ext cx="5991196" cy="8309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i="1" dirty="0">
                <a:solidFill>
                  <a:schemeClr val="accent2"/>
                </a:solidFill>
              </a:rPr>
              <a:t>CARGO AIRLINE</a:t>
            </a:r>
          </a:p>
        </p:txBody>
      </p:sp>
      <p:sp>
        <p:nvSpPr>
          <p:cNvPr id="7" name="Rectangle 6">
            <a:extLst>
              <a:ext uri="{FF2B5EF4-FFF2-40B4-BE49-F238E27FC236}">
                <a16:creationId xmlns:a16="http://schemas.microsoft.com/office/drawing/2014/main" id="{07D86859-6BDE-4B0E-91E5-79DCE61BA348}"/>
              </a:ext>
            </a:extLst>
          </p:cNvPr>
          <p:cNvSpPr/>
          <p:nvPr/>
        </p:nvSpPr>
        <p:spPr>
          <a:xfrm>
            <a:off x="4856022" y="2593342"/>
            <a:ext cx="5991196" cy="861774"/>
          </a:xfrm>
          <a:prstGeom prst="rect">
            <a:avLst/>
          </a:prstGeom>
        </p:spPr>
        <p:txBody>
          <a:bodyPr wrap="square" lIns="0" tIns="0" rIns="0" bIns="0" anchor="t">
            <a:spAutoFit/>
          </a:bodyPr>
          <a:lstStyle/>
          <a:p>
            <a:r>
              <a:rPr lang="en-US" sz="1400" b="0" i="0" dirty="0" err="1">
                <a:solidFill>
                  <a:srgbClr val="4D5156"/>
                </a:solidFill>
                <a:effectLst/>
                <a:latin typeface="arial" panose="020B0604020202020204" pitchFamily="34" charset="0"/>
              </a:rPr>
              <a:t>Cargojet</a:t>
            </a:r>
            <a:r>
              <a:rPr lang="en-US" sz="1400" b="0" i="0" dirty="0">
                <a:solidFill>
                  <a:srgbClr val="4D5156"/>
                </a:solidFill>
                <a:effectLst/>
                <a:latin typeface="arial" panose="020B0604020202020204" pitchFamily="34" charset="0"/>
              </a:rPr>
              <a:t> Inc. is a scheduled cargo airline based in Mississauga, Ontario, Canada. It operates cargo services in Canada and internationally, as well as full aircraft charters. Its main base is John C. Munro Hamilton International Airport. </a:t>
            </a:r>
            <a:r>
              <a:rPr lang="en-US" sz="1400" b="0" i="0" dirty="0" err="1">
                <a:solidFill>
                  <a:srgbClr val="4D5156"/>
                </a:solidFill>
                <a:effectLst/>
                <a:latin typeface="arial" panose="020B0604020202020204" pitchFamily="34" charset="0"/>
              </a:rPr>
              <a:t>Cargojet</a:t>
            </a:r>
            <a:r>
              <a:rPr lang="en-US" sz="1400" b="0" i="0" dirty="0">
                <a:solidFill>
                  <a:srgbClr val="4D5156"/>
                </a:solidFill>
                <a:effectLst/>
                <a:latin typeface="arial" panose="020B0604020202020204" pitchFamily="34" charset="0"/>
              </a:rPr>
              <a:t> is a public company with over 1650 employees.</a:t>
            </a:r>
            <a:endParaRPr lang="en-ID" sz="1400" dirty="0">
              <a:solidFill>
                <a:schemeClr val="accent2"/>
              </a:solidFill>
            </a:endParaRPr>
          </a:p>
        </p:txBody>
      </p:sp>
      <p:sp>
        <p:nvSpPr>
          <p:cNvPr id="8" name="Title 3">
            <a:extLst>
              <a:ext uri="{FF2B5EF4-FFF2-40B4-BE49-F238E27FC236}">
                <a16:creationId xmlns:a16="http://schemas.microsoft.com/office/drawing/2014/main" id="{85C05072-7DB7-4B45-BE4D-3B06DA2B1896}"/>
              </a:ext>
            </a:extLst>
          </p:cNvPr>
          <p:cNvSpPr txBox="1">
            <a:spLocks/>
          </p:cNvSpPr>
          <p:nvPr/>
        </p:nvSpPr>
        <p:spPr>
          <a:xfrm>
            <a:off x="4856023" y="2044950"/>
            <a:ext cx="5991196" cy="4431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i="1" dirty="0">
                <a:solidFill>
                  <a:schemeClr val="accent2"/>
                </a:solidFill>
              </a:rPr>
              <a:t>CARGOJET CANADA</a:t>
            </a:r>
          </a:p>
        </p:txBody>
      </p:sp>
      <p:pic>
        <p:nvPicPr>
          <p:cNvPr id="13" name="Graphic 12">
            <a:extLst>
              <a:ext uri="{FF2B5EF4-FFF2-40B4-BE49-F238E27FC236}">
                <a16:creationId xmlns:a16="http://schemas.microsoft.com/office/drawing/2014/main" id="{A5802F7F-6124-44D3-B0BC-37BC8869DDE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08448" y="4970476"/>
            <a:ext cx="1286345" cy="777400"/>
          </a:xfrm>
          <a:prstGeom prst="rect">
            <a:avLst/>
          </a:prstGeom>
        </p:spPr>
      </p:pic>
      <p:pic>
        <p:nvPicPr>
          <p:cNvPr id="14" name="Graphic 13">
            <a:extLst>
              <a:ext uri="{FF2B5EF4-FFF2-40B4-BE49-F238E27FC236}">
                <a16:creationId xmlns:a16="http://schemas.microsoft.com/office/drawing/2014/main" id="{554A9CBA-4C09-4315-80AA-5D095B385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62377" y="4970476"/>
            <a:ext cx="1286345" cy="777400"/>
          </a:xfrm>
          <a:prstGeom prst="rect">
            <a:avLst/>
          </a:prstGeom>
        </p:spPr>
      </p:pic>
      <p:pic>
        <p:nvPicPr>
          <p:cNvPr id="11" name="Graphic 10">
            <a:extLst>
              <a:ext uri="{FF2B5EF4-FFF2-40B4-BE49-F238E27FC236}">
                <a16:creationId xmlns:a16="http://schemas.microsoft.com/office/drawing/2014/main" id="{DECFD7B7-735B-4BDE-AD58-C092C87DB71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54187" y="4970476"/>
            <a:ext cx="1286676" cy="777600"/>
          </a:xfrm>
          <a:prstGeom prst="rect">
            <a:avLst/>
          </a:prstGeom>
        </p:spPr>
      </p:pic>
    </p:spTree>
    <p:extLst>
      <p:ext uri="{BB962C8B-B14F-4D97-AF65-F5344CB8AC3E}">
        <p14:creationId xmlns:p14="http://schemas.microsoft.com/office/powerpoint/2010/main" val="2936475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EBC9CFAB-A10D-484D-952B-D0768295755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32034" y="1277257"/>
            <a:ext cx="1874520" cy="1874520"/>
          </a:xfrm>
          <a:custGeom>
            <a:avLst/>
            <a:gdLst>
              <a:gd name="connsiteX0" fmla="*/ 937260 w 1874520"/>
              <a:gd name="connsiteY0" fmla="*/ 0 h 1874520"/>
              <a:gd name="connsiteX1" fmla="*/ 1874520 w 1874520"/>
              <a:gd name="connsiteY1" fmla="*/ 937260 h 1874520"/>
              <a:gd name="connsiteX2" fmla="*/ 937260 w 1874520"/>
              <a:gd name="connsiteY2" fmla="*/ 1874520 h 1874520"/>
              <a:gd name="connsiteX3" fmla="*/ 0 w 1874520"/>
              <a:gd name="connsiteY3" fmla="*/ 937260 h 1874520"/>
              <a:gd name="connsiteX4" fmla="*/ 937260 w 1874520"/>
              <a:gd name="connsiteY4" fmla="*/ 0 h 1874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20" h="1874520">
                <a:moveTo>
                  <a:pt x="937260" y="0"/>
                </a:moveTo>
                <a:cubicBezTo>
                  <a:pt x="1454894" y="0"/>
                  <a:pt x="1874520" y="419626"/>
                  <a:pt x="1874520" y="937260"/>
                </a:cubicBezTo>
                <a:cubicBezTo>
                  <a:pt x="1874520" y="1454894"/>
                  <a:pt x="1454894" y="1874520"/>
                  <a:pt x="937260" y="1874520"/>
                </a:cubicBezTo>
                <a:cubicBezTo>
                  <a:pt x="419626" y="1874520"/>
                  <a:pt x="0" y="1454894"/>
                  <a:pt x="0" y="937260"/>
                </a:cubicBezTo>
                <a:cubicBezTo>
                  <a:pt x="0" y="419626"/>
                  <a:pt x="419626" y="0"/>
                  <a:pt x="937260" y="0"/>
                </a:cubicBezTo>
                <a:close/>
              </a:path>
            </a:pathLst>
          </a:custGeom>
        </p:spPr>
      </p:pic>
      <p:pic>
        <p:nvPicPr>
          <p:cNvPr id="47" name="Picture 46">
            <a:extLst>
              <a:ext uri="{FF2B5EF4-FFF2-40B4-BE49-F238E27FC236}">
                <a16:creationId xmlns:a16="http://schemas.microsoft.com/office/drawing/2014/main" id="{A6E39FDA-6CB0-4B44-9C01-EC21A9EA07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278620" y="1277257"/>
            <a:ext cx="1874520" cy="1874520"/>
          </a:xfrm>
          <a:custGeom>
            <a:avLst/>
            <a:gdLst>
              <a:gd name="connsiteX0" fmla="*/ 937260 w 1874520"/>
              <a:gd name="connsiteY0" fmla="*/ 0 h 1874520"/>
              <a:gd name="connsiteX1" fmla="*/ 1874520 w 1874520"/>
              <a:gd name="connsiteY1" fmla="*/ 937260 h 1874520"/>
              <a:gd name="connsiteX2" fmla="*/ 937260 w 1874520"/>
              <a:gd name="connsiteY2" fmla="*/ 1874520 h 1874520"/>
              <a:gd name="connsiteX3" fmla="*/ 0 w 1874520"/>
              <a:gd name="connsiteY3" fmla="*/ 937260 h 1874520"/>
              <a:gd name="connsiteX4" fmla="*/ 937260 w 1874520"/>
              <a:gd name="connsiteY4" fmla="*/ 0 h 1874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20" h="1874520">
                <a:moveTo>
                  <a:pt x="937260" y="0"/>
                </a:moveTo>
                <a:cubicBezTo>
                  <a:pt x="1454894" y="0"/>
                  <a:pt x="1874520" y="419626"/>
                  <a:pt x="1874520" y="937260"/>
                </a:cubicBezTo>
                <a:cubicBezTo>
                  <a:pt x="1874520" y="1454894"/>
                  <a:pt x="1454894" y="1874520"/>
                  <a:pt x="937260" y="1874520"/>
                </a:cubicBezTo>
                <a:cubicBezTo>
                  <a:pt x="419626" y="1874520"/>
                  <a:pt x="0" y="1454894"/>
                  <a:pt x="0" y="937260"/>
                </a:cubicBezTo>
                <a:cubicBezTo>
                  <a:pt x="0" y="419626"/>
                  <a:pt x="419626" y="0"/>
                  <a:pt x="937260" y="0"/>
                </a:cubicBezTo>
                <a:close/>
              </a:path>
            </a:pathLst>
          </a:custGeom>
        </p:spPr>
      </p:pic>
      <p:pic>
        <p:nvPicPr>
          <p:cNvPr id="46" name="Picture 45">
            <a:extLst>
              <a:ext uri="{FF2B5EF4-FFF2-40B4-BE49-F238E27FC236}">
                <a16:creationId xmlns:a16="http://schemas.microsoft.com/office/drawing/2014/main" id="{C2D89EFD-21C6-4E8B-9E91-9741B494D84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791695" y="1277257"/>
            <a:ext cx="1862023" cy="1874520"/>
          </a:xfrm>
          <a:custGeom>
            <a:avLst/>
            <a:gdLst>
              <a:gd name="connsiteX0" fmla="*/ 937260 w 1874520"/>
              <a:gd name="connsiteY0" fmla="*/ 0 h 1874520"/>
              <a:gd name="connsiteX1" fmla="*/ 1874520 w 1874520"/>
              <a:gd name="connsiteY1" fmla="*/ 937260 h 1874520"/>
              <a:gd name="connsiteX2" fmla="*/ 937260 w 1874520"/>
              <a:gd name="connsiteY2" fmla="*/ 1874520 h 1874520"/>
              <a:gd name="connsiteX3" fmla="*/ 0 w 1874520"/>
              <a:gd name="connsiteY3" fmla="*/ 937260 h 1874520"/>
              <a:gd name="connsiteX4" fmla="*/ 937260 w 1874520"/>
              <a:gd name="connsiteY4" fmla="*/ 0 h 1874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20" h="1874520">
                <a:moveTo>
                  <a:pt x="937260" y="0"/>
                </a:moveTo>
                <a:cubicBezTo>
                  <a:pt x="1454894" y="0"/>
                  <a:pt x="1874520" y="419626"/>
                  <a:pt x="1874520" y="937260"/>
                </a:cubicBezTo>
                <a:cubicBezTo>
                  <a:pt x="1874520" y="1454894"/>
                  <a:pt x="1454894" y="1874520"/>
                  <a:pt x="937260" y="1874520"/>
                </a:cubicBezTo>
                <a:cubicBezTo>
                  <a:pt x="419626" y="1874520"/>
                  <a:pt x="0" y="1454894"/>
                  <a:pt x="0" y="937260"/>
                </a:cubicBezTo>
                <a:cubicBezTo>
                  <a:pt x="0" y="419626"/>
                  <a:pt x="419626" y="0"/>
                  <a:pt x="937260" y="0"/>
                </a:cubicBezTo>
                <a:close/>
              </a:path>
            </a:pathLst>
          </a:custGeom>
        </p:spPr>
      </p:pic>
      <p:pic>
        <p:nvPicPr>
          <p:cNvPr id="45" name="Picture 44">
            <a:extLst>
              <a:ext uri="{FF2B5EF4-FFF2-40B4-BE49-F238E27FC236}">
                <a16:creationId xmlns:a16="http://schemas.microsoft.com/office/drawing/2014/main" id="{19033138-E6F8-4C81-9D2B-3AE6BCC6B7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38860" y="1340915"/>
            <a:ext cx="1874520" cy="1747204"/>
          </a:xfrm>
          <a:custGeom>
            <a:avLst/>
            <a:gdLst>
              <a:gd name="connsiteX0" fmla="*/ 937260 w 1874520"/>
              <a:gd name="connsiteY0" fmla="*/ 0 h 1874520"/>
              <a:gd name="connsiteX1" fmla="*/ 1874520 w 1874520"/>
              <a:gd name="connsiteY1" fmla="*/ 937260 h 1874520"/>
              <a:gd name="connsiteX2" fmla="*/ 937260 w 1874520"/>
              <a:gd name="connsiteY2" fmla="*/ 1874520 h 1874520"/>
              <a:gd name="connsiteX3" fmla="*/ 0 w 1874520"/>
              <a:gd name="connsiteY3" fmla="*/ 937260 h 1874520"/>
              <a:gd name="connsiteX4" fmla="*/ 937260 w 1874520"/>
              <a:gd name="connsiteY4" fmla="*/ 0 h 1874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20" h="1874520">
                <a:moveTo>
                  <a:pt x="937260" y="0"/>
                </a:moveTo>
                <a:cubicBezTo>
                  <a:pt x="1454894" y="0"/>
                  <a:pt x="1874520" y="419626"/>
                  <a:pt x="1874520" y="937260"/>
                </a:cubicBezTo>
                <a:cubicBezTo>
                  <a:pt x="1874520" y="1454894"/>
                  <a:pt x="1454894" y="1874520"/>
                  <a:pt x="937260" y="1874520"/>
                </a:cubicBezTo>
                <a:cubicBezTo>
                  <a:pt x="419626" y="1874520"/>
                  <a:pt x="0" y="1454894"/>
                  <a:pt x="0" y="937260"/>
                </a:cubicBezTo>
                <a:cubicBezTo>
                  <a:pt x="0" y="419626"/>
                  <a:pt x="419626" y="0"/>
                  <a:pt x="937260" y="0"/>
                </a:cubicBezTo>
                <a:close/>
              </a:path>
            </a:pathLst>
          </a:custGeom>
        </p:spPr>
      </p:pic>
      <p:sp>
        <p:nvSpPr>
          <p:cNvPr id="3" name="Rectangle 2">
            <a:extLst>
              <a:ext uri="{FF2B5EF4-FFF2-40B4-BE49-F238E27FC236}">
                <a16:creationId xmlns:a16="http://schemas.microsoft.com/office/drawing/2014/main" id="{131E688C-4908-4A33-92A5-439FA45B02F9}"/>
              </a:ext>
            </a:extLst>
          </p:cNvPr>
          <p:cNvSpPr/>
          <p:nvPr/>
        </p:nvSpPr>
        <p:spPr>
          <a:xfrm>
            <a:off x="227013" y="203200"/>
            <a:ext cx="116115" cy="10740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Date Placeholder 3">
            <a:extLst>
              <a:ext uri="{FF2B5EF4-FFF2-40B4-BE49-F238E27FC236}">
                <a16:creationId xmlns:a16="http://schemas.microsoft.com/office/drawing/2014/main" id="{122A2133-6164-4E59-A8FD-1BC790E2CD51}"/>
              </a:ext>
            </a:extLst>
          </p:cNvPr>
          <p:cNvSpPr>
            <a:spLocks noGrp="1"/>
          </p:cNvSpPr>
          <p:nvPr>
            <p:ph type="dt" sz="half" idx="10"/>
          </p:nvPr>
        </p:nvSpPr>
        <p:spPr/>
        <p:txBody>
          <a:bodyPr/>
          <a:lstStyle/>
          <a:p>
            <a:fld id="{D1C8DF5C-C3AF-4731-9D41-0DBB08C399F2}" type="datetime1">
              <a:rPr lang="en-ID" smtClean="0"/>
              <a:t>27/09/2023</a:t>
            </a:fld>
            <a:endParaRPr lang="en-ID"/>
          </a:p>
        </p:txBody>
      </p:sp>
      <p:sp>
        <p:nvSpPr>
          <p:cNvPr id="5" name="Slide Number Placeholder 4">
            <a:extLst>
              <a:ext uri="{FF2B5EF4-FFF2-40B4-BE49-F238E27FC236}">
                <a16:creationId xmlns:a16="http://schemas.microsoft.com/office/drawing/2014/main" id="{D6ABB8A7-0F29-4CFF-94C1-AC843C9CC692}"/>
              </a:ext>
            </a:extLst>
          </p:cNvPr>
          <p:cNvSpPr>
            <a:spLocks noGrp="1"/>
          </p:cNvSpPr>
          <p:nvPr>
            <p:ph type="sldNum" sz="quarter" idx="12"/>
          </p:nvPr>
        </p:nvSpPr>
        <p:spPr/>
        <p:txBody>
          <a:bodyPr/>
          <a:lstStyle/>
          <a:p>
            <a:fld id="{ABFAB378-E973-455D-AA9F-F92DDCC96A0C}" type="slidenum">
              <a:rPr lang="en-ID" smtClean="0"/>
              <a:t>10</a:t>
            </a:fld>
            <a:endParaRPr lang="en-ID"/>
          </a:p>
        </p:txBody>
      </p:sp>
      <p:sp>
        <p:nvSpPr>
          <p:cNvPr id="6" name="Title 3">
            <a:extLst>
              <a:ext uri="{FF2B5EF4-FFF2-40B4-BE49-F238E27FC236}">
                <a16:creationId xmlns:a16="http://schemas.microsoft.com/office/drawing/2014/main" id="{5FB30FC1-DEA0-4D5D-BB91-6BE9906B994D}"/>
              </a:ext>
            </a:extLst>
          </p:cNvPr>
          <p:cNvSpPr txBox="1">
            <a:spLocks/>
          </p:cNvSpPr>
          <p:nvPr/>
        </p:nvSpPr>
        <p:spPr>
          <a:xfrm>
            <a:off x="631368" y="366280"/>
            <a:ext cx="11333620" cy="7478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chemeClr val="accent2"/>
                </a:solidFill>
              </a:rPr>
              <a:t>MEET THE CARGO KINGS</a:t>
            </a:r>
          </a:p>
        </p:txBody>
      </p:sp>
      <p:sp>
        <p:nvSpPr>
          <p:cNvPr id="21" name="Rectangle 20">
            <a:extLst>
              <a:ext uri="{FF2B5EF4-FFF2-40B4-BE49-F238E27FC236}">
                <a16:creationId xmlns:a16="http://schemas.microsoft.com/office/drawing/2014/main" id="{63ACBFF6-361C-498F-85D4-2BAEAFAA0686}"/>
              </a:ext>
            </a:extLst>
          </p:cNvPr>
          <p:cNvSpPr/>
          <p:nvPr/>
        </p:nvSpPr>
        <p:spPr>
          <a:xfrm>
            <a:off x="1038860" y="3429000"/>
            <a:ext cx="1874520" cy="830997"/>
          </a:xfrm>
          <a:prstGeom prst="rect">
            <a:avLst/>
          </a:prstGeom>
        </p:spPr>
        <p:txBody>
          <a:bodyPr wrap="square" lIns="0" tIns="0" rIns="0" bIns="0" anchor="t">
            <a:spAutoFit/>
          </a:bodyPr>
          <a:lstStyle/>
          <a:p>
            <a:pPr algn="ctr"/>
            <a:r>
              <a:rPr lang="en-ID" dirty="0">
                <a:solidFill>
                  <a:schemeClr val="accent2"/>
                </a:solidFill>
              </a:rPr>
              <a:t>Eva Claire “Maverick” Marseille</a:t>
            </a:r>
          </a:p>
        </p:txBody>
      </p:sp>
      <p:sp>
        <p:nvSpPr>
          <p:cNvPr id="22" name="Rectangle 21">
            <a:extLst>
              <a:ext uri="{FF2B5EF4-FFF2-40B4-BE49-F238E27FC236}">
                <a16:creationId xmlns:a16="http://schemas.microsoft.com/office/drawing/2014/main" id="{9641040F-8C2C-4BF8-AFA3-FA5521E8B601}"/>
              </a:ext>
            </a:extLst>
          </p:cNvPr>
          <p:cNvSpPr/>
          <p:nvPr/>
        </p:nvSpPr>
        <p:spPr>
          <a:xfrm>
            <a:off x="1038860" y="4445679"/>
            <a:ext cx="1874520" cy="1508105"/>
          </a:xfrm>
          <a:prstGeom prst="rect">
            <a:avLst/>
          </a:prstGeom>
        </p:spPr>
        <p:txBody>
          <a:bodyPr wrap="square" lIns="0" tIns="0" rIns="0" bIns="0" anchor="t">
            <a:spAutoFit/>
          </a:bodyPr>
          <a:lstStyle/>
          <a:p>
            <a:r>
              <a:rPr lang="en-US" sz="1400" dirty="0">
                <a:solidFill>
                  <a:schemeClr val="accent2"/>
                </a:solidFill>
              </a:rPr>
              <a:t>A trailblazing force of nature in the world of aviation. With a fiery spirit and an insatiable appetite for adventure, she's not your typical cargo pilot. </a:t>
            </a:r>
            <a:endParaRPr lang="en-ID" sz="1400" dirty="0">
              <a:solidFill>
                <a:schemeClr val="accent2"/>
              </a:solidFill>
            </a:endParaRPr>
          </a:p>
        </p:txBody>
      </p:sp>
      <p:sp>
        <p:nvSpPr>
          <p:cNvPr id="28" name="Rectangle 27">
            <a:extLst>
              <a:ext uri="{FF2B5EF4-FFF2-40B4-BE49-F238E27FC236}">
                <a16:creationId xmlns:a16="http://schemas.microsoft.com/office/drawing/2014/main" id="{80AC3C60-E5B2-48C2-8753-AFDC1CEE7093}"/>
              </a:ext>
            </a:extLst>
          </p:cNvPr>
          <p:cNvSpPr/>
          <p:nvPr/>
        </p:nvSpPr>
        <p:spPr>
          <a:xfrm>
            <a:off x="3785447" y="3429000"/>
            <a:ext cx="1874520" cy="830997"/>
          </a:xfrm>
          <a:prstGeom prst="rect">
            <a:avLst/>
          </a:prstGeom>
        </p:spPr>
        <p:txBody>
          <a:bodyPr wrap="square" lIns="0" tIns="0" rIns="0" bIns="0" anchor="t">
            <a:spAutoFit/>
          </a:bodyPr>
          <a:lstStyle/>
          <a:p>
            <a:pPr algn="ctr"/>
            <a:r>
              <a:rPr lang="en-ID" dirty="0">
                <a:solidFill>
                  <a:schemeClr val="accent2"/>
                </a:solidFill>
              </a:rPr>
              <a:t>Kayleigh “Stormrider” </a:t>
            </a:r>
            <a:r>
              <a:rPr lang="en-ID" dirty="0" err="1">
                <a:solidFill>
                  <a:schemeClr val="accent2"/>
                </a:solidFill>
              </a:rPr>
              <a:t>Bordner</a:t>
            </a:r>
            <a:endParaRPr lang="en-ID" dirty="0">
              <a:solidFill>
                <a:schemeClr val="accent2"/>
              </a:solidFill>
            </a:endParaRPr>
          </a:p>
        </p:txBody>
      </p:sp>
      <p:sp>
        <p:nvSpPr>
          <p:cNvPr id="29" name="Rectangle 28">
            <a:extLst>
              <a:ext uri="{FF2B5EF4-FFF2-40B4-BE49-F238E27FC236}">
                <a16:creationId xmlns:a16="http://schemas.microsoft.com/office/drawing/2014/main" id="{F163BD86-02EA-49BF-9AE4-5B9089D5181F}"/>
              </a:ext>
            </a:extLst>
          </p:cNvPr>
          <p:cNvSpPr/>
          <p:nvPr/>
        </p:nvSpPr>
        <p:spPr>
          <a:xfrm>
            <a:off x="3793617" y="4259997"/>
            <a:ext cx="1874520" cy="2154436"/>
          </a:xfrm>
          <a:prstGeom prst="rect">
            <a:avLst/>
          </a:prstGeom>
        </p:spPr>
        <p:txBody>
          <a:bodyPr wrap="square" lIns="0" tIns="0" rIns="0" bIns="0" anchor="t">
            <a:spAutoFit/>
          </a:bodyPr>
          <a:lstStyle/>
          <a:p>
            <a:r>
              <a:rPr lang="en-US" sz="1400" dirty="0">
                <a:solidFill>
                  <a:schemeClr val="accent2"/>
                </a:solidFill>
              </a:rPr>
              <a:t>A fearless and rowdy female cargo pilot who defies convention and takes the aviation world by storm. With a mane of fiery red hair and a personality to match, she's a force to be reckoned with in the skies.</a:t>
            </a:r>
            <a:endParaRPr lang="en-ID" sz="1400" dirty="0">
              <a:solidFill>
                <a:schemeClr val="accent2"/>
              </a:solidFill>
            </a:endParaRPr>
          </a:p>
        </p:txBody>
      </p:sp>
      <p:sp>
        <p:nvSpPr>
          <p:cNvPr id="31" name="Rectangle 30">
            <a:extLst>
              <a:ext uri="{FF2B5EF4-FFF2-40B4-BE49-F238E27FC236}">
                <a16:creationId xmlns:a16="http://schemas.microsoft.com/office/drawing/2014/main" id="{96D3F311-0B91-46E4-A88C-C84FCDDE7835}"/>
              </a:ext>
            </a:extLst>
          </p:cNvPr>
          <p:cNvSpPr/>
          <p:nvPr/>
        </p:nvSpPr>
        <p:spPr>
          <a:xfrm>
            <a:off x="6532034" y="3429000"/>
            <a:ext cx="1874520" cy="553998"/>
          </a:xfrm>
          <a:prstGeom prst="rect">
            <a:avLst/>
          </a:prstGeom>
        </p:spPr>
        <p:txBody>
          <a:bodyPr wrap="square" lIns="0" tIns="0" rIns="0" bIns="0" anchor="t">
            <a:spAutoFit/>
          </a:bodyPr>
          <a:lstStyle/>
          <a:p>
            <a:pPr algn="ctr"/>
            <a:r>
              <a:rPr lang="en-ID" dirty="0">
                <a:solidFill>
                  <a:schemeClr val="accent2"/>
                </a:solidFill>
              </a:rPr>
              <a:t>Alvin “Skyhawk” Soriano</a:t>
            </a:r>
          </a:p>
        </p:txBody>
      </p:sp>
      <p:sp>
        <p:nvSpPr>
          <p:cNvPr id="34" name="Rectangle 33">
            <a:extLst>
              <a:ext uri="{FF2B5EF4-FFF2-40B4-BE49-F238E27FC236}">
                <a16:creationId xmlns:a16="http://schemas.microsoft.com/office/drawing/2014/main" id="{44658FAD-560A-4514-BE35-9255C88CD4D9}"/>
              </a:ext>
            </a:extLst>
          </p:cNvPr>
          <p:cNvSpPr/>
          <p:nvPr/>
        </p:nvSpPr>
        <p:spPr>
          <a:xfrm>
            <a:off x="9278620" y="3429000"/>
            <a:ext cx="1874520" cy="276999"/>
          </a:xfrm>
          <a:prstGeom prst="rect">
            <a:avLst/>
          </a:prstGeom>
        </p:spPr>
        <p:txBody>
          <a:bodyPr wrap="square" lIns="0" tIns="0" rIns="0" bIns="0" anchor="t">
            <a:spAutoFit/>
          </a:bodyPr>
          <a:lstStyle/>
          <a:p>
            <a:pPr algn="ctr"/>
            <a:r>
              <a:rPr lang="en-ID" dirty="0">
                <a:solidFill>
                  <a:schemeClr val="accent2"/>
                </a:solidFill>
              </a:rPr>
              <a:t>Ian “Bravo” Brady</a:t>
            </a:r>
          </a:p>
        </p:txBody>
      </p:sp>
      <p:sp>
        <p:nvSpPr>
          <p:cNvPr id="35" name="Rectangle 34">
            <a:extLst>
              <a:ext uri="{FF2B5EF4-FFF2-40B4-BE49-F238E27FC236}">
                <a16:creationId xmlns:a16="http://schemas.microsoft.com/office/drawing/2014/main" id="{0F7E121C-7BAF-4247-8AEB-C2595A9F7A1A}"/>
              </a:ext>
            </a:extLst>
          </p:cNvPr>
          <p:cNvSpPr/>
          <p:nvPr/>
        </p:nvSpPr>
        <p:spPr>
          <a:xfrm>
            <a:off x="9278620" y="4259996"/>
            <a:ext cx="1874520" cy="2154436"/>
          </a:xfrm>
          <a:prstGeom prst="rect">
            <a:avLst/>
          </a:prstGeom>
        </p:spPr>
        <p:txBody>
          <a:bodyPr wrap="square" lIns="0" tIns="0" rIns="0" bIns="0" anchor="t">
            <a:spAutoFit/>
          </a:bodyPr>
          <a:lstStyle/>
          <a:p>
            <a:r>
              <a:rPr lang="en-US" sz="1400" dirty="0">
                <a:solidFill>
                  <a:schemeClr val="accent2"/>
                </a:solidFill>
              </a:rPr>
              <a:t>Captain of B757 B767 at </a:t>
            </a:r>
            <a:r>
              <a:rPr lang="en-US" sz="1400" dirty="0" err="1">
                <a:solidFill>
                  <a:schemeClr val="accent2"/>
                </a:solidFill>
              </a:rPr>
              <a:t>Cargojet</a:t>
            </a:r>
            <a:r>
              <a:rPr lang="en-ID" sz="1400" dirty="0">
                <a:solidFill>
                  <a:schemeClr val="accent2"/>
                </a:solidFill>
              </a:rPr>
              <a:t> with over 25 years of flying. </a:t>
            </a:r>
            <a:r>
              <a:rPr lang="en-US" sz="1400" dirty="0">
                <a:solidFill>
                  <a:schemeClr val="accent2"/>
                </a:solidFill>
              </a:rPr>
              <a:t>With a personality as wild as the skies he navigates, Bravo has earned his reputation as a fearless, no-nonsense aviator who lives life in the fast lane.</a:t>
            </a:r>
            <a:endParaRPr lang="en-ID" sz="1400" dirty="0">
              <a:solidFill>
                <a:schemeClr val="accent2"/>
              </a:solidFill>
            </a:endParaRPr>
          </a:p>
        </p:txBody>
      </p:sp>
      <p:sp>
        <p:nvSpPr>
          <p:cNvPr id="8" name="TextBox 7">
            <a:extLst>
              <a:ext uri="{FF2B5EF4-FFF2-40B4-BE49-F238E27FC236}">
                <a16:creationId xmlns:a16="http://schemas.microsoft.com/office/drawing/2014/main" id="{F432B27C-1DAF-DAA4-F085-2884287948D2}"/>
              </a:ext>
            </a:extLst>
          </p:cNvPr>
          <p:cNvSpPr txBox="1"/>
          <p:nvPr/>
        </p:nvSpPr>
        <p:spPr>
          <a:xfrm>
            <a:off x="6561082" y="4213830"/>
            <a:ext cx="2049518" cy="2246769"/>
          </a:xfrm>
          <a:prstGeom prst="rect">
            <a:avLst/>
          </a:prstGeom>
          <a:noFill/>
        </p:spPr>
        <p:txBody>
          <a:bodyPr wrap="square" rtlCol="0">
            <a:spAutoFit/>
          </a:bodyPr>
          <a:lstStyle/>
          <a:p>
            <a:r>
              <a:rPr lang="en-US" sz="1400" dirty="0">
                <a:solidFill>
                  <a:schemeClr val="accent2"/>
                </a:solidFill>
              </a:rPr>
              <a:t>A highly skilled and esteemed cargo pilot who has left an indelible mark on the world of aviation. With his unwavering dedication and passion for flying, Alvin is a true luminary in the skies.</a:t>
            </a:r>
            <a:endParaRPr lang="en-CA" sz="1400" dirty="0">
              <a:solidFill>
                <a:schemeClr val="accent2"/>
              </a:solidFill>
            </a:endParaRPr>
          </a:p>
        </p:txBody>
      </p:sp>
    </p:spTree>
    <p:extLst>
      <p:ext uri="{BB962C8B-B14F-4D97-AF65-F5344CB8AC3E}">
        <p14:creationId xmlns:p14="http://schemas.microsoft.com/office/powerpoint/2010/main" val="3646010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EBC9CFAB-A10D-484D-952B-D0768295755E}"/>
              </a:ext>
            </a:extLst>
          </p:cNvPr>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6532034" y="1277257"/>
            <a:ext cx="1874520" cy="1874520"/>
          </a:xfrm>
          <a:custGeom>
            <a:avLst/>
            <a:gdLst>
              <a:gd name="connsiteX0" fmla="*/ 937260 w 1874520"/>
              <a:gd name="connsiteY0" fmla="*/ 0 h 1874520"/>
              <a:gd name="connsiteX1" fmla="*/ 1874520 w 1874520"/>
              <a:gd name="connsiteY1" fmla="*/ 937260 h 1874520"/>
              <a:gd name="connsiteX2" fmla="*/ 937260 w 1874520"/>
              <a:gd name="connsiteY2" fmla="*/ 1874520 h 1874520"/>
              <a:gd name="connsiteX3" fmla="*/ 0 w 1874520"/>
              <a:gd name="connsiteY3" fmla="*/ 937260 h 1874520"/>
              <a:gd name="connsiteX4" fmla="*/ 937260 w 1874520"/>
              <a:gd name="connsiteY4" fmla="*/ 0 h 1874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20" h="1874520">
                <a:moveTo>
                  <a:pt x="937260" y="0"/>
                </a:moveTo>
                <a:cubicBezTo>
                  <a:pt x="1454894" y="0"/>
                  <a:pt x="1874520" y="419626"/>
                  <a:pt x="1874520" y="937260"/>
                </a:cubicBezTo>
                <a:cubicBezTo>
                  <a:pt x="1874520" y="1454894"/>
                  <a:pt x="1454894" y="1874520"/>
                  <a:pt x="937260" y="1874520"/>
                </a:cubicBezTo>
                <a:cubicBezTo>
                  <a:pt x="419626" y="1874520"/>
                  <a:pt x="0" y="1454894"/>
                  <a:pt x="0" y="937260"/>
                </a:cubicBezTo>
                <a:cubicBezTo>
                  <a:pt x="0" y="419626"/>
                  <a:pt x="419626" y="0"/>
                  <a:pt x="937260" y="0"/>
                </a:cubicBezTo>
                <a:close/>
              </a:path>
            </a:pathLst>
          </a:custGeom>
        </p:spPr>
      </p:pic>
      <p:pic>
        <p:nvPicPr>
          <p:cNvPr id="47" name="Picture 46">
            <a:extLst>
              <a:ext uri="{FF2B5EF4-FFF2-40B4-BE49-F238E27FC236}">
                <a16:creationId xmlns:a16="http://schemas.microsoft.com/office/drawing/2014/main" id="{A6E39FDA-6CB0-4B44-9C01-EC21A9EA0737}"/>
              </a:ext>
            </a:extLst>
          </p:cNvPr>
          <p:cNvPicPr>
            <a:picLocks noChangeAspect="1"/>
          </p:cNvPicPr>
          <p:nvPr/>
        </p:nvPicPr>
        <p:blipFill>
          <a:blip r:embed="rId4" cstate="screen">
            <a:grayscl/>
            <a:extLst>
              <a:ext uri="{28A0092B-C50C-407E-A947-70E740481C1C}">
                <a14:useLocalDpi xmlns:a14="http://schemas.microsoft.com/office/drawing/2010/main"/>
              </a:ext>
            </a:extLst>
          </a:blip>
          <a:srcRect/>
          <a:stretch>
            <a:fillRect/>
          </a:stretch>
        </p:blipFill>
        <p:spPr>
          <a:xfrm>
            <a:off x="9278620" y="1277257"/>
            <a:ext cx="1874520" cy="1874520"/>
          </a:xfrm>
          <a:custGeom>
            <a:avLst/>
            <a:gdLst>
              <a:gd name="connsiteX0" fmla="*/ 937260 w 1874520"/>
              <a:gd name="connsiteY0" fmla="*/ 0 h 1874520"/>
              <a:gd name="connsiteX1" fmla="*/ 1874520 w 1874520"/>
              <a:gd name="connsiteY1" fmla="*/ 937260 h 1874520"/>
              <a:gd name="connsiteX2" fmla="*/ 937260 w 1874520"/>
              <a:gd name="connsiteY2" fmla="*/ 1874520 h 1874520"/>
              <a:gd name="connsiteX3" fmla="*/ 0 w 1874520"/>
              <a:gd name="connsiteY3" fmla="*/ 937260 h 1874520"/>
              <a:gd name="connsiteX4" fmla="*/ 937260 w 1874520"/>
              <a:gd name="connsiteY4" fmla="*/ 0 h 1874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20" h="1874520">
                <a:moveTo>
                  <a:pt x="937260" y="0"/>
                </a:moveTo>
                <a:cubicBezTo>
                  <a:pt x="1454894" y="0"/>
                  <a:pt x="1874520" y="419626"/>
                  <a:pt x="1874520" y="937260"/>
                </a:cubicBezTo>
                <a:cubicBezTo>
                  <a:pt x="1874520" y="1454894"/>
                  <a:pt x="1454894" y="1874520"/>
                  <a:pt x="937260" y="1874520"/>
                </a:cubicBezTo>
                <a:cubicBezTo>
                  <a:pt x="419626" y="1874520"/>
                  <a:pt x="0" y="1454894"/>
                  <a:pt x="0" y="937260"/>
                </a:cubicBezTo>
                <a:cubicBezTo>
                  <a:pt x="0" y="419626"/>
                  <a:pt x="419626" y="0"/>
                  <a:pt x="937260" y="0"/>
                </a:cubicBezTo>
                <a:close/>
              </a:path>
            </a:pathLst>
          </a:custGeom>
        </p:spPr>
      </p:pic>
      <p:pic>
        <p:nvPicPr>
          <p:cNvPr id="46" name="Picture 45">
            <a:extLst>
              <a:ext uri="{FF2B5EF4-FFF2-40B4-BE49-F238E27FC236}">
                <a16:creationId xmlns:a16="http://schemas.microsoft.com/office/drawing/2014/main" id="{C2D89EFD-21C6-4E8B-9E91-9741B494D841}"/>
              </a:ext>
            </a:extLst>
          </p:cNvPr>
          <p:cNvPicPr>
            <a:picLocks noChangeAspect="1"/>
          </p:cNvPicPr>
          <p:nvPr/>
        </p:nvPicPr>
        <p:blipFill>
          <a:blip r:embed="rId5" cstate="screen">
            <a:grayscl/>
            <a:extLst>
              <a:ext uri="{28A0092B-C50C-407E-A947-70E740481C1C}">
                <a14:useLocalDpi xmlns:a14="http://schemas.microsoft.com/office/drawing/2010/main"/>
              </a:ext>
            </a:extLst>
          </a:blip>
          <a:srcRect/>
          <a:stretch>
            <a:fillRect/>
          </a:stretch>
        </p:blipFill>
        <p:spPr>
          <a:xfrm>
            <a:off x="3785447" y="1277257"/>
            <a:ext cx="1874520" cy="1874520"/>
          </a:xfrm>
          <a:custGeom>
            <a:avLst/>
            <a:gdLst>
              <a:gd name="connsiteX0" fmla="*/ 937260 w 1874520"/>
              <a:gd name="connsiteY0" fmla="*/ 0 h 1874520"/>
              <a:gd name="connsiteX1" fmla="*/ 1874520 w 1874520"/>
              <a:gd name="connsiteY1" fmla="*/ 937260 h 1874520"/>
              <a:gd name="connsiteX2" fmla="*/ 937260 w 1874520"/>
              <a:gd name="connsiteY2" fmla="*/ 1874520 h 1874520"/>
              <a:gd name="connsiteX3" fmla="*/ 0 w 1874520"/>
              <a:gd name="connsiteY3" fmla="*/ 937260 h 1874520"/>
              <a:gd name="connsiteX4" fmla="*/ 937260 w 1874520"/>
              <a:gd name="connsiteY4" fmla="*/ 0 h 1874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20" h="1874520">
                <a:moveTo>
                  <a:pt x="937260" y="0"/>
                </a:moveTo>
                <a:cubicBezTo>
                  <a:pt x="1454894" y="0"/>
                  <a:pt x="1874520" y="419626"/>
                  <a:pt x="1874520" y="937260"/>
                </a:cubicBezTo>
                <a:cubicBezTo>
                  <a:pt x="1874520" y="1454894"/>
                  <a:pt x="1454894" y="1874520"/>
                  <a:pt x="937260" y="1874520"/>
                </a:cubicBezTo>
                <a:cubicBezTo>
                  <a:pt x="419626" y="1874520"/>
                  <a:pt x="0" y="1454894"/>
                  <a:pt x="0" y="937260"/>
                </a:cubicBezTo>
                <a:cubicBezTo>
                  <a:pt x="0" y="419626"/>
                  <a:pt x="419626" y="0"/>
                  <a:pt x="937260" y="0"/>
                </a:cubicBezTo>
                <a:close/>
              </a:path>
            </a:pathLst>
          </a:custGeom>
        </p:spPr>
      </p:pic>
      <p:pic>
        <p:nvPicPr>
          <p:cNvPr id="45" name="Picture 44">
            <a:extLst>
              <a:ext uri="{FF2B5EF4-FFF2-40B4-BE49-F238E27FC236}">
                <a16:creationId xmlns:a16="http://schemas.microsoft.com/office/drawing/2014/main" id="{19033138-E6F8-4C81-9D2B-3AE6BCC6B732}"/>
              </a:ext>
            </a:extLst>
          </p:cNvPr>
          <p:cNvPicPr>
            <a:picLocks noChangeAspect="1"/>
          </p:cNvPicPr>
          <p:nvPr/>
        </p:nvPicPr>
        <p:blipFill>
          <a:blip r:embed="rId6" cstate="screen">
            <a:grayscl/>
            <a:extLst>
              <a:ext uri="{28A0092B-C50C-407E-A947-70E740481C1C}">
                <a14:useLocalDpi xmlns:a14="http://schemas.microsoft.com/office/drawing/2010/main"/>
              </a:ext>
            </a:extLst>
          </a:blip>
          <a:srcRect/>
          <a:stretch>
            <a:fillRect/>
          </a:stretch>
        </p:blipFill>
        <p:spPr>
          <a:xfrm>
            <a:off x="1038860" y="1277257"/>
            <a:ext cx="1874520" cy="1874520"/>
          </a:xfrm>
          <a:custGeom>
            <a:avLst/>
            <a:gdLst>
              <a:gd name="connsiteX0" fmla="*/ 937260 w 1874520"/>
              <a:gd name="connsiteY0" fmla="*/ 0 h 1874520"/>
              <a:gd name="connsiteX1" fmla="*/ 1874520 w 1874520"/>
              <a:gd name="connsiteY1" fmla="*/ 937260 h 1874520"/>
              <a:gd name="connsiteX2" fmla="*/ 937260 w 1874520"/>
              <a:gd name="connsiteY2" fmla="*/ 1874520 h 1874520"/>
              <a:gd name="connsiteX3" fmla="*/ 0 w 1874520"/>
              <a:gd name="connsiteY3" fmla="*/ 937260 h 1874520"/>
              <a:gd name="connsiteX4" fmla="*/ 937260 w 1874520"/>
              <a:gd name="connsiteY4" fmla="*/ 0 h 1874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20" h="1874520">
                <a:moveTo>
                  <a:pt x="937260" y="0"/>
                </a:moveTo>
                <a:cubicBezTo>
                  <a:pt x="1454894" y="0"/>
                  <a:pt x="1874520" y="419626"/>
                  <a:pt x="1874520" y="937260"/>
                </a:cubicBezTo>
                <a:cubicBezTo>
                  <a:pt x="1874520" y="1454894"/>
                  <a:pt x="1454894" y="1874520"/>
                  <a:pt x="937260" y="1874520"/>
                </a:cubicBezTo>
                <a:cubicBezTo>
                  <a:pt x="419626" y="1874520"/>
                  <a:pt x="0" y="1454894"/>
                  <a:pt x="0" y="937260"/>
                </a:cubicBezTo>
                <a:cubicBezTo>
                  <a:pt x="0" y="419626"/>
                  <a:pt x="419626" y="0"/>
                  <a:pt x="937260" y="0"/>
                </a:cubicBezTo>
                <a:close/>
              </a:path>
            </a:pathLst>
          </a:custGeom>
        </p:spPr>
      </p:pic>
      <p:sp>
        <p:nvSpPr>
          <p:cNvPr id="3" name="Rectangle 2">
            <a:extLst>
              <a:ext uri="{FF2B5EF4-FFF2-40B4-BE49-F238E27FC236}">
                <a16:creationId xmlns:a16="http://schemas.microsoft.com/office/drawing/2014/main" id="{131E688C-4908-4A33-92A5-439FA45B02F9}"/>
              </a:ext>
            </a:extLst>
          </p:cNvPr>
          <p:cNvSpPr/>
          <p:nvPr/>
        </p:nvSpPr>
        <p:spPr>
          <a:xfrm>
            <a:off x="227013" y="203200"/>
            <a:ext cx="116115" cy="10740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Date Placeholder 3">
            <a:extLst>
              <a:ext uri="{FF2B5EF4-FFF2-40B4-BE49-F238E27FC236}">
                <a16:creationId xmlns:a16="http://schemas.microsoft.com/office/drawing/2014/main" id="{122A2133-6164-4E59-A8FD-1BC790E2CD51}"/>
              </a:ext>
            </a:extLst>
          </p:cNvPr>
          <p:cNvSpPr>
            <a:spLocks noGrp="1"/>
          </p:cNvSpPr>
          <p:nvPr>
            <p:ph type="dt" sz="half" idx="10"/>
          </p:nvPr>
        </p:nvSpPr>
        <p:spPr/>
        <p:txBody>
          <a:bodyPr/>
          <a:lstStyle/>
          <a:p>
            <a:fld id="{D1C8DF5C-C3AF-4731-9D41-0DBB08C399F2}" type="datetime1">
              <a:rPr lang="en-ID" smtClean="0"/>
              <a:t>27/09/2023</a:t>
            </a:fld>
            <a:endParaRPr lang="en-ID"/>
          </a:p>
        </p:txBody>
      </p:sp>
      <p:sp>
        <p:nvSpPr>
          <p:cNvPr id="5" name="Slide Number Placeholder 4">
            <a:extLst>
              <a:ext uri="{FF2B5EF4-FFF2-40B4-BE49-F238E27FC236}">
                <a16:creationId xmlns:a16="http://schemas.microsoft.com/office/drawing/2014/main" id="{D6ABB8A7-0F29-4CFF-94C1-AC843C9CC692}"/>
              </a:ext>
            </a:extLst>
          </p:cNvPr>
          <p:cNvSpPr>
            <a:spLocks noGrp="1"/>
          </p:cNvSpPr>
          <p:nvPr>
            <p:ph type="sldNum" sz="quarter" idx="12"/>
          </p:nvPr>
        </p:nvSpPr>
        <p:spPr/>
        <p:txBody>
          <a:bodyPr/>
          <a:lstStyle/>
          <a:p>
            <a:fld id="{ABFAB378-E973-455D-AA9F-F92DDCC96A0C}" type="slidenum">
              <a:rPr lang="en-ID" smtClean="0"/>
              <a:t>11</a:t>
            </a:fld>
            <a:endParaRPr lang="en-ID"/>
          </a:p>
        </p:txBody>
      </p:sp>
      <p:sp>
        <p:nvSpPr>
          <p:cNvPr id="6" name="Title 3">
            <a:extLst>
              <a:ext uri="{FF2B5EF4-FFF2-40B4-BE49-F238E27FC236}">
                <a16:creationId xmlns:a16="http://schemas.microsoft.com/office/drawing/2014/main" id="{5FB30FC1-DEA0-4D5D-BB91-6BE9906B994D}"/>
              </a:ext>
            </a:extLst>
          </p:cNvPr>
          <p:cNvSpPr txBox="1">
            <a:spLocks/>
          </p:cNvSpPr>
          <p:nvPr/>
        </p:nvSpPr>
        <p:spPr>
          <a:xfrm>
            <a:off x="631368" y="366280"/>
            <a:ext cx="11333620" cy="7478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chemeClr val="accent2"/>
                </a:solidFill>
              </a:rPr>
              <a:t>THE TEAM</a:t>
            </a:r>
          </a:p>
        </p:txBody>
      </p:sp>
      <p:sp>
        <p:nvSpPr>
          <p:cNvPr id="21" name="Rectangle 20">
            <a:extLst>
              <a:ext uri="{FF2B5EF4-FFF2-40B4-BE49-F238E27FC236}">
                <a16:creationId xmlns:a16="http://schemas.microsoft.com/office/drawing/2014/main" id="{63ACBFF6-361C-498F-85D4-2BAEAFAA0686}"/>
              </a:ext>
            </a:extLst>
          </p:cNvPr>
          <p:cNvSpPr/>
          <p:nvPr/>
        </p:nvSpPr>
        <p:spPr>
          <a:xfrm>
            <a:off x="1038860" y="3230457"/>
            <a:ext cx="1874520" cy="276999"/>
          </a:xfrm>
          <a:prstGeom prst="rect">
            <a:avLst/>
          </a:prstGeom>
        </p:spPr>
        <p:txBody>
          <a:bodyPr wrap="square" lIns="0" tIns="0" rIns="0" bIns="0" anchor="t">
            <a:spAutoFit/>
          </a:bodyPr>
          <a:lstStyle/>
          <a:p>
            <a:pPr algn="ctr"/>
            <a:r>
              <a:rPr lang="en-ID" dirty="0">
                <a:solidFill>
                  <a:schemeClr val="accent2"/>
                </a:solidFill>
              </a:rPr>
              <a:t>Emily Turner</a:t>
            </a:r>
          </a:p>
        </p:txBody>
      </p:sp>
      <p:sp>
        <p:nvSpPr>
          <p:cNvPr id="22" name="Rectangle 21">
            <a:extLst>
              <a:ext uri="{FF2B5EF4-FFF2-40B4-BE49-F238E27FC236}">
                <a16:creationId xmlns:a16="http://schemas.microsoft.com/office/drawing/2014/main" id="{9641040F-8C2C-4BF8-AFA3-FA5521E8B601}"/>
              </a:ext>
            </a:extLst>
          </p:cNvPr>
          <p:cNvSpPr/>
          <p:nvPr/>
        </p:nvSpPr>
        <p:spPr>
          <a:xfrm>
            <a:off x="1035472" y="3600751"/>
            <a:ext cx="1874520" cy="2031325"/>
          </a:xfrm>
          <a:prstGeom prst="rect">
            <a:avLst/>
          </a:prstGeom>
        </p:spPr>
        <p:txBody>
          <a:bodyPr wrap="square" lIns="0" tIns="0" rIns="0" bIns="0" anchor="t">
            <a:spAutoFit/>
          </a:bodyPr>
          <a:lstStyle/>
          <a:p>
            <a:r>
              <a:rPr lang="en-US" sz="1200" dirty="0">
                <a:solidFill>
                  <a:schemeClr val="accent2"/>
                </a:solidFill>
              </a:rPr>
              <a:t>An avid documentary director whose passion for storytelling knows no bounds. With an unrelenting curiosity and a keen eye for capturing the essence of real-life stories, Emily has made her mark as a prominent figure in the world of documentary filmmaking.</a:t>
            </a:r>
            <a:endParaRPr lang="en-ID" sz="1200" dirty="0">
              <a:solidFill>
                <a:schemeClr val="accent2"/>
              </a:solidFill>
            </a:endParaRPr>
          </a:p>
        </p:txBody>
      </p:sp>
      <p:sp>
        <p:nvSpPr>
          <p:cNvPr id="23" name="Rectangle 22">
            <a:extLst>
              <a:ext uri="{FF2B5EF4-FFF2-40B4-BE49-F238E27FC236}">
                <a16:creationId xmlns:a16="http://schemas.microsoft.com/office/drawing/2014/main" id="{03D1C306-F989-4848-AC62-6B2AD87EDCFE}"/>
              </a:ext>
            </a:extLst>
          </p:cNvPr>
          <p:cNvSpPr/>
          <p:nvPr/>
        </p:nvSpPr>
        <p:spPr>
          <a:xfrm>
            <a:off x="1038860" y="5959264"/>
            <a:ext cx="1874520" cy="3970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DIRECTOR</a:t>
            </a:r>
            <a:endParaRPr lang="en-ID" sz="1400" dirty="0"/>
          </a:p>
        </p:txBody>
      </p:sp>
      <p:sp>
        <p:nvSpPr>
          <p:cNvPr id="28" name="Rectangle 27">
            <a:extLst>
              <a:ext uri="{FF2B5EF4-FFF2-40B4-BE49-F238E27FC236}">
                <a16:creationId xmlns:a16="http://schemas.microsoft.com/office/drawing/2014/main" id="{80AC3C60-E5B2-48C2-8753-AFDC1CEE7093}"/>
              </a:ext>
            </a:extLst>
          </p:cNvPr>
          <p:cNvSpPr/>
          <p:nvPr/>
        </p:nvSpPr>
        <p:spPr>
          <a:xfrm>
            <a:off x="3785446" y="3230456"/>
            <a:ext cx="1874520" cy="276999"/>
          </a:xfrm>
          <a:prstGeom prst="rect">
            <a:avLst/>
          </a:prstGeom>
        </p:spPr>
        <p:txBody>
          <a:bodyPr wrap="square" lIns="0" tIns="0" rIns="0" bIns="0" anchor="t">
            <a:spAutoFit/>
          </a:bodyPr>
          <a:lstStyle/>
          <a:p>
            <a:pPr algn="ctr"/>
            <a:r>
              <a:rPr lang="en-ID" dirty="0">
                <a:solidFill>
                  <a:schemeClr val="accent2"/>
                </a:solidFill>
              </a:rPr>
              <a:t>Sarah Mitchell</a:t>
            </a:r>
          </a:p>
        </p:txBody>
      </p:sp>
      <p:sp>
        <p:nvSpPr>
          <p:cNvPr id="29" name="Rectangle 28">
            <a:extLst>
              <a:ext uri="{FF2B5EF4-FFF2-40B4-BE49-F238E27FC236}">
                <a16:creationId xmlns:a16="http://schemas.microsoft.com/office/drawing/2014/main" id="{F163BD86-02EA-49BF-9AE4-5B9089D5181F}"/>
              </a:ext>
            </a:extLst>
          </p:cNvPr>
          <p:cNvSpPr/>
          <p:nvPr/>
        </p:nvSpPr>
        <p:spPr>
          <a:xfrm>
            <a:off x="3782059" y="3600751"/>
            <a:ext cx="2223542" cy="2215991"/>
          </a:xfrm>
          <a:prstGeom prst="rect">
            <a:avLst/>
          </a:prstGeom>
        </p:spPr>
        <p:txBody>
          <a:bodyPr wrap="square" lIns="0" tIns="0" rIns="0" bIns="0" anchor="t">
            <a:spAutoFit/>
          </a:bodyPr>
          <a:lstStyle/>
          <a:p>
            <a:r>
              <a:rPr lang="en-US" sz="1200" dirty="0">
                <a:solidFill>
                  <a:schemeClr val="accent2"/>
                </a:solidFill>
              </a:rPr>
              <a:t>An accomplished female documentary producer who has dedicated her career to bringing impactful stories to life. With an unyielding passion for storytelling, a razor-sharp sense of organization, and an uncanny ability to assemble talented teams, Sarah has made her mark as a driving force in the world of documentary production.</a:t>
            </a:r>
            <a:endParaRPr lang="en-ID" sz="1200" dirty="0">
              <a:solidFill>
                <a:schemeClr val="accent2"/>
              </a:solidFill>
            </a:endParaRPr>
          </a:p>
        </p:txBody>
      </p:sp>
      <p:sp>
        <p:nvSpPr>
          <p:cNvPr id="30" name="Rectangle 29">
            <a:extLst>
              <a:ext uri="{FF2B5EF4-FFF2-40B4-BE49-F238E27FC236}">
                <a16:creationId xmlns:a16="http://schemas.microsoft.com/office/drawing/2014/main" id="{48C5A72A-37EC-4CF8-93FB-349F4558F65E}"/>
              </a:ext>
            </a:extLst>
          </p:cNvPr>
          <p:cNvSpPr/>
          <p:nvPr/>
        </p:nvSpPr>
        <p:spPr>
          <a:xfrm>
            <a:off x="3785447" y="5959264"/>
            <a:ext cx="1874520" cy="3970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PRODUCER</a:t>
            </a:r>
            <a:endParaRPr lang="en-ID" sz="1400" dirty="0">
              <a:solidFill>
                <a:prstClr val="white"/>
              </a:solidFill>
            </a:endParaRPr>
          </a:p>
        </p:txBody>
      </p:sp>
      <p:sp>
        <p:nvSpPr>
          <p:cNvPr id="31" name="Rectangle 30">
            <a:extLst>
              <a:ext uri="{FF2B5EF4-FFF2-40B4-BE49-F238E27FC236}">
                <a16:creationId xmlns:a16="http://schemas.microsoft.com/office/drawing/2014/main" id="{96D3F311-0B91-46E4-A88C-C84FCDDE7835}"/>
              </a:ext>
            </a:extLst>
          </p:cNvPr>
          <p:cNvSpPr/>
          <p:nvPr/>
        </p:nvSpPr>
        <p:spPr>
          <a:xfrm>
            <a:off x="6532032" y="3243016"/>
            <a:ext cx="1874520" cy="276999"/>
          </a:xfrm>
          <a:prstGeom prst="rect">
            <a:avLst/>
          </a:prstGeom>
        </p:spPr>
        <p:txBody>
          <a:bodyPr wrap="square" lIns="0" tIns="0" rIns="0" bIns="0" anchor="t">
            <a:spAutoFit/>
          </a:bodyPr>
          <a:lstStyle/>
          <a:p>
            <a:pPr algn="ctr"/>
            <a:r>
              <a:rPr lang="en-ID" dirty="0">
                <a:solidFill>
                  <a:schemeClr val="accent2"/>
                </a:solidFill>
              </a:rPr>
              <a:t>Sean Gomez</a:t>
            </a:r>
          </a:p>
        </p:txBody>
      </p:sp>
      <p:sp>
        <p:nvSpPr>
          <p:cNvPr id="32" name="Rectangle 31">
            <a:extLst>
              <a:ext uri="{FF2B5EF4-FFF2-40B4-BE49-F238E27FC236}">
                <a16:creationId xmlns:a16="http://schemas.microsoft.com/office/drawing/2014/main" id="{DA8FFF6C-36CA-41B7-B409-972ADD122813}"/>
              </a:ext>
            </a:extLst>
          </p:cNvPr>
          <p:cNvSpPr/>
          <p:nvPr/>
        </p:nvSpPr>
        <p:spPr>
          <a:xfrm>
            <a:off x="6532031" y="3580545"/>
            <a:ext cx="2400953" cy="2400657"/>
          </a:xfrm>
          <a:prstGeom prst="rect">
            <a:avLst/>
          </a:prstGeom>
        </p:spPr>
        <p:txBody>
          <a:bodyPr wrap="square" lIns="0" tIns="0" rIns="0" bIns="0" anchor="t">
            <a:spAutoFit/>
          </a:bodyPr>
          <a:lstStyle/>
          <a:p>
            <a:r>
              <a:rPr lang="en-US" sz="1200" dirty="0">
                <a:solidFill>
                  <a:schemeClr val="accent2"/>
                </a:solidFill>
              </a:rPr>
              <a:t>A seasoned documentary editor whose artistic sensibility and storytelling prowess have made him an essential figure in the world of non-fiction filmmaking. With an eye for detail, a deep understanding of narrative structure, and a commitment to bringing powerful stories to life, he is a master at transforming raw footage into compelling documentaries that resonate with audiences worldwide.</a:t>
            </a:r>
            <a:endParaRPr lang="en-ID" sz="1200" dirty="0">
              <a:solidFill>
                <a:schemeClr val="accent2"/>
              </a:solidFill>
            </a:endParaRPr>
          </a:p>
        </p:txBody>
      </p:sp>
      <p:sp>
        <p:nvSpPr>
          <p:cNvPr id="33" name="Rectangle 32">
            <a:extLst>
              <a:ext uri="{FF2B5EF4-FFF2-40B4-BE49-F238E27FC236}">
                <a16:creationId xmlns:a16="http://schemas.microsoft.com/office/drawing/2014/main" id="{5C724663-F81C-4144-80C9-734CFEBD6A80}"/>
              </a:ext>
            </a:extLst>
          </p:cNvPr>
          <p:cNvSpPr/>
          <p:nvPr/>
        </p:nvSpPr>
        <p:spPr>
          <a:xfrm>
            <a:off x="6532034" y="5959264"/>
            <a:ext cx="1874520" cy="3970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EDITOR</a:t>
            </a:r>
            <a:endParaRPr lang="en-ID" sz="1400" dirty="0">
              <a:solidFill>
                <a:prstClr val="white"/>
              </a:solidFill>
            </a:endParaRPr>
          </a:p>
        </p:txBody>
      </p:sp>
      <p:sp>
        <p:nvSpPr>
          <p:cNvPr id="34" name="Rectangle 33">
            <a:extLst>
              <a:ext uri="{FF2B5EF4-FFF2-40B4-BE49-F238E27FC236}">
                <a16:creationId xmlns:a16="http://schemas.microsoft.com/office/drawing/2014/main" id="{44658FAD-560A-4514-BE35-9255C88CD4D9}"/>
              </a:ext>
            </a:extLst>
          </p:cNvPr>
          <p:cNvSpPr/>
          <p:nvPr/>
        </p:nvSpPr>
        <p:spPr>
          <a:xfrm>
            <a:off x="9278618" y="3212871"/>
            <a:ext cx="1874520" cy="276999"/>
          </a:xfrm>
          <a:prstGeom prst="rect">
            <a:avLst/>
          </a:prstGeom>
        </p:spPr>
        <p:txBody>
          <a:bodyPr wrap="square" lIns="0" tIns="0" rIns="0" bIns="0" anchor="t">
            <a:spAutoFit/>
          </a:bodyPr>
          <a:lstStyle/>
          <a:p>
            <a:pPr algn="ctr"/>
            <a:r>
              <a:rPr lang="en-ID" dirty="0">
                <a:solidFill>
                  <a:schemeClr val="accent2"/>
                </a:solidFill>
              </a:rPr>
              <a:t>Lucas Wright</a:t>
            </a:r>
          </a:p>
        </p:txBody>
      </p:sp>
      <p:sp>
        <p:nvSpPr>
          <p:cNvPr id="35" name="Rectangle 34">
            <a:extLst>
              <a:ext uri="{FF2B5EF4-FFF2-40B4-BE49-F238E27FC236}">
                <a16:creationId xmlns:a16="http://schemas.microsoft.com/office/drawing/2014/main" id="{0F7E121C-7BAF-4247-8AEB-C2595A9F7A1A}"/>
              </a:ext>
            </a:extLst>
          </p:cNvPr>
          <p:cNvSpPr/>
          <p:nvPr/>
        </p:nvSpPr>
        <p:spPr>
          <a:xfrm>
            <a:off x="9278618" y="3600751"/>
            <a:ext cx="2279228" cy="2215991"/>
          </a:xfrm>
          <a:prstGeom prst="rect">
            <a:avLst/>
          </a:prstGeom>
        </p:spPr>
        <p:txBody>
          <a:bodyPr wrap="square" lIns="0" tIns="0" rIns="0" bIns="0" anchor="t">
            <a:spAutoFit/>
          </a:bodyPr>
          <a:lstStyle/>
          <a:p>
            <a:r>
              <a:rPr lang="en-US" sz="1200" dirty="0">
                <a:solidFill>
                  <a:schemeClr val="accent2"/>
                </a:solidFill>
              </a:rPr>
              <a:t>His artistic vision, technical expertise, and passion for visual storytelling have solidified his position as a vital collaborator in the world of documentary filmmaking. With a deep appreciation for the nuances of lighting, composition, and the human experience, Lucas is a master at capturing the essence of every subject he encounters through the lens of his camera.</a:t>
            </a:r>
            <a:endParaRPr lang="en-ID" sz="1200" dirty="0">
              <a:solidFill>
                <a:schemeClr val="accent2"/>
              </a:solidFill>
            </a:endParaRPr>
          </a:p>
        </p:txBody>
      </p:sp>
      <p:sp>
        <p:nvSpPr>
          <p:cNvPr id="36" name="Rectangle 35">
            <a:extLst>
              <a:ext uri="{FF2B5EF4-FFF2-40B4-BE49-F238E27FC236}">
                <a16:creationId xmlns:a16="http://schemas.microsoft.com/office/drawing/2014/main" id="{2B355D64-571D-4662-8CB3-996423244A4E}"/>
              </a:ext>
            </a:extLst>
          </p:cNvPr>
          <p:cNvSpPr/>
          <p:nvPr/>
        </p:nvSpPr>
        <p:spPr>
          <a:xfrm>
            <a:off x="9278620" y="5959264"/>
            <a:ext cx="1874520" cy="3970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CINEMATOGRAPHER</a:t>
            </a:r>
            <a:endParaRPr lang="en-ID" sz="1400" dirty="0">
              <a:solidFill>
                <a:prstClr val="white"/>
              </a:solidFill>
            </a:endParaRPr>
          </a:p>
        </p:txBody>
      </p:sp>
    </p:spTree>
    <p:extLst>
      <p:ext uri="{BB962C8B-B14F-4D97-AF65-F5344CB8AC3E}">
        <p14:creationId xmlns:p14="http://schemas.microsoft.com/office/powerpoint/2010/main" val="3165088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62D392-0AA0-44DC-82D7-DFC7628538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539660"/>
            <a:ext cx="10273209" cy="5816690"/>
          </a:xfrm>
          <a:prstGeom prst="rect">
            <a:avLst/>
          </a:prstGeom>
        </p:spPr>
      </p:pic>
      <p:sp>
        <p:nvSpPr>
          <p:cNvPr id="6" name="Rectangle 5">
            <a:extLst>
              <a:ext uri="{FF2B5EF4-FFF2-40B4-BE49-F238E27FC236}">
                <a16:creationId xmlns:a16="http://schemas.microsoft.com/office/drawing/2014/main" id="{C7568A19-C36D-45E3-9D9F-E6EB1FC5BBAF}"/>
              </a:ext>
            </a:extLst>
          </p:cNvPr>
          <p:cNvSpPr/>
          <p:nvPr/>
        </p:nvSpPr>
        <p:spPr>
          <a:xfrm>
            <a:off x="5618480" y="2198239"/>
            <a:ext cx="6573520" cy="4158111"/>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Date Placeholder 1">
            <a:extLst>
              <a:ext uri="{FF2B5EF4-FFF2-40B4-BE49-F238E27FC236}">
                <a16:creationId xmlns:a16="http://schemas.microsoft.com/office/drawing/2014/main" id="{69A9175C-85D4-4330-9F3B-3C8D496277FF}"/>
              </a:ext>
            </a:extLst>
          </p:cNvPr>
          <p:cNvSpPr>
            <a:spLocks noGrp="1"/>
          </p:cNvSpPr>
          <p:nvPr>
            <p:ph type="dt" sz="half" idx="10"/>
          </p:nvPr>
        </p:nvSpPr>
        <p:spPr/>
        <p:txBody>
          <a:bodyPr/>
          <a:lstStyle/>
          <a:p>
            <a:fld id="{A70CCFC0-A6D0-4546-B3D4-0780D4AFCD33}" type="datetime1">
              <a:rPr lang="en-ID" smtClean="0"/>
              <a:t>27/09/2023</a:t>
            </a:fld>
            <a:endParaRPr lang="en-ID"/>
          </a:p>
        </p:txBody>
      </p:sp>
      <p:sp>
        <p:nvSpPr>
          <p:cNvPr id="3" name="Slide Number Placeholder 2">
            <a:extLst>
              <a:ext uri="{FF2B5EF4-FFF2-40B4-BE49-F238E27FC236}">
                <a16:creationId xmlns:a16="http://schemas.microsoft.com/office/drawing/2014/main" id="{FB9253D1-B3E3-47D0-B27D-E76CCF247EF8}"/>
              </a:ext>
            </a:extLst>
          </p:cNvPr>
          <p:cNvSpPr>
            <a:spLocks noGrp="1"/>
          </p:cNvSpPr>
          <p:nvPr>
            <p:ph type="sldNum" sz="quarter" idx="12"/>
          </p:nvPr>
        </p:nvSpPr>
        <p:spPr/>
        <p:txBody>
          <a:bodyPr/>
          <a:lstStyle/>
          <a:p>
            <a:fld id="{ABFAB378-E973-455D-AA9F-F92DDCC96A0C}" type="slidenum">
              <a:rPr lang="en-ID" smtClean="0"/>
              <a:t>12</a:t>
            </a:fld>
            <a:endParaRPr lang="en-ID"/>
          </a:p>
        </p:txBody>
      </p:sp>
      <p:sp>
        <p:nvSpPr>
          <p:cNvPr id="7" name="Title 3">
            <a:extLst>
              <a:ext uri="{FF2B5EF4-FFF2-40B4-BE49-F238E27FC236}">
                <a16:creationId xmlns:a16="http://schemas.microsoft.com/office/drawing/2014/main" id="{A4270091-A0BF-41B1-88DF-B7F9C9A8410E}"/>
              </a:ext>
            </a:extLst>
          </p:cNvPr>
          <p:cNvSpPr txBox="1">
            <a:spLocks/>
          </p:cNvSpPr>
          <p:nvPr/>
        </p:nvSpPr>
        <p:spPr>
          <a:xfrm rot="5400000">
            <a:off x="9922646" y="3972595"/>
            <a:ext cx="4158112" cy="6093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rPr>
              <a:t> REVIEW</a:t>
            </a:r>
          </a:p>
        </p:txBody>
      </p:sp>
      <p:grpSp>
        <p:nvGrpSpPr>
          <p:cNvPr id="22" name="Group 21">
            <a:extLst>
              <a:ext uri="{FF2B5EF4-FFF2-40B4-BE49-F238E27FC236}">
                <a16:creationId xmlns:a16="http://schemas.microsoft.com/office/drawing/2014/main" id="{BCBB97BB-3BA6-468C-B65B-03F9C0A74F4C}"/>
              </a:ext>
            </a:extLst>
          </p:cNvPr>
          <p:cNvGrpSpPr/>
          <p:nvPr/>
        </p:nvGrpSpPr>
        <p:grpSpPr>
          <a:xfrm>
            <a:off x="5892800" y="2525572"/>
            <a:ext cx="5585864" cy="2581897"/>
            <a:chOff x="5892800" y="2622063"/>
            <a:chExt cx="5585864" cy="2581897"/>
          </a:xfrm>
        </p:grpSpPr>
        <p:sp>
          <p:nvSpPr>
            <p:cNvPr id="8" name="Rectangle 7">
              <a:extLst>
                <a:ext uri="{FF2B5EF4-FFF2-40B4-BE49-F238E27FC236}">
                  <a16:creationId xmlns:a16="http://schemas.microsoft.com/office/drawing/2014/main" id="{4B2A21A2-C8F7-4F09-9BFB-4838E75CFA6B}"/>
                </a:ext>
              </a:extLst>
            </p:cNvPr>
            <p:cNvSpPr/>
            <p:nvPr/>
          </p:nvSpPr>
          <p:spPr>
            <a:xfrm>
              <a:off x="5892800" y="3049524"/>
              <a:ext cx="5585864" cy="2154436"/>
            </a:xfrm>
            <a:prstGeom prst="rect">
              <a:avLst/>
            </a:prstGeom>
          </p:spPr>
          <p:txBody>
            <a:bodyPr wrap="square" lIns="0" tIns="0" rIns="0" bIns="0" anchor="t">
              <a:spAutoFit/>
            </a:bodyPr>
            <a:lstStyle/>
            <a:p>
              <a:endParaRPr lang="en-ID" sz="2800" i="1" dirty="0">
                <a:solidFill>
                  <a:schemeClr val="bg1"/>
                </a:solidFill>
              </a:endParaRPr>
            </a:p>
            <a:p>
              <a:r>
                <a:rPr lang="en-ID" sz="2800" i="1" dirty="0">
                  <a:solidFill>
                    <a:schemeClr val="bg1"/>
                  </a:solidFill>
                </a:rPr>
                <a:t>W</a:t>
              </a:r>
              <a:r>
                <a:rPr lang="en-US" sz="2800" i="1" dirty="0">
                  <a:solidFill>
                    <a:schemeClr val="bg1"/>
                  </a:solidFill>
                </a:rPr>
                <a:t>ho Will Watch Cargo Kings?</a:t>
              </a:r>
            </a:p>
            <a:p>
              <a:pPr marL="457200" indent="-457200">
                <a:buFont typeface="Arial" panose="020B0604020202020204" pitchFamily="34" charset="0"/>
                <a:buChar char="•"/>
              </a:pPr>
              <a:r>
                <a:rPr lang="en-US" sz="2800" i="1" dirty="0">
                  <a:solidFill>
                    <a:schemeClr val="bg1"/>
                  </a:solidFill>
                </a:rPr>
                <a:t>Adventure enthusiasts</a:t>
              </a:r>
            </a:p>
            <a:p>
              <a:pPr marL="457200" indent="-457200">
                <a:buFont typeface="Arial" panose="020B0604020202020204" pitchFamily="34" charset="0"/>
                <a:buChar char="•"/>
              </a:pPr>
              <a:r>
                <a:rPr lang="en-US" sz="2800" i="1" dirty="0">
                  <a:solidFill>
                    <a:schemeClr val="bg1"/>
                  </a:solidFill>
                </a:rPr>
                <a:t>Aviation enthusiasts</a:t>
              </a:r>
            </a:p>
            <a:p>
              <a:pPr marL="457200" indent="-457200">
                <a:buFont typeface="Arial" panose="020B0604020202020204" pitchFamily="34" charset="0"/>
                <a:buChar char="•"/>
              </a:pPr>
              <a:r>
                <a:rPr lang="en-US" sz="2800" i="1" dirty="0">
                  <a:solidFill>
                    <a:schemeClr val="bg1"/>
                  </a:solidFill>
                </a:rPr>
                <a:t>Documentary lovers</a:t>
              </a:r>
              <a:endParaRPr lang="en-ID" sz="2800" i="1" dirty="0">
                <a:solidFill>
                  <a:schemeClr val="bg1"/>
                </a:solidFill>
              </a:endParaRPr>
            </a:p>
          </p:txBody>
        </p:sp>
        <p:sp>
          <p:nvSpPr>
            <p:cNvPr id="9" name="Rectangle 8">
              <a:extLst>
                <a:ext uri="{FF2B5EF4-FFF2-40B4-BE49-F238E27FC236}">
                  <a16:creationId xmlns:a16="http://schemas.microsoft.com/office/drawing/2014/main" id="{FAE1F8A3-187B-406B-B5C3-F68E3900941B}"/>
                </a:ext>
              </a:extLst>
            </p:cNvPr>
            <p:cNvSpPr/>
            <p:nvPr/>
          </p:nvSpPr>
          <p:spPr>
            <a:xfrm>
              <a:off x="5892800" y="2622063"/>
              <a:ext cx="5585864" cy="430887"/>
            </a:xfrm>
            <a:prstGeom prst="rect">
              <a:avLst/>
            </a:prstGeom>
          </p:spPr>
          <p:txBody>
            <a:bodyPr wrap="square" lIns="0" tIns="0" rIns="0" bIns="0" anchor="t">
              <a:spAutoFit/>
            </a:bodyPr>
            <a:lstStyle/>
            <a:p>
              <a:r>
                <a:rPr lang="en-ID" sz="2800" dirty="0">
                  <a:solidFill>
                    <a:schemeClr val="bg1"/>
                  </a:solidFill>
                </a:rPr>
                <a:t>AUDIENCE APPEAL</a:t>
              </a:r>
            </a:p>
          </p:txBody>
        </p:sp>
      </p:grpSp>
      <p:grpSp>
        <p:nvGrpSpPr>
          <p:cNvPr id="23" name="Group 22">
            <a:extLst>
              <a:ext uri="{FF2B5EF4-FFF2-40B4-BE49-F238E27FC236}">
                <a16:creationId xmlns:a16="http://schemas.microsoft.com/office/drawing/2014/main" id="{EB46DA61-68B6-4FA2-A708-381AC4080F94}"/>
              </a:ext>
            </a:extLst>
          </p:cNvPr>
          <p:cNvGrpSpPr/>
          <p:nvPr/>
        </p:nvGrpSpPr>
        <p:grpSpPr>
          <a:xfrm>
            <a:off x="5892800" y="4479643"/>
            <a:ext cx="5585864" cy="1549373"/>
            <a:chOff x="5892800" y="4576134"/>
            <a:chExt cx="5585864" cy="1549373"/>
          </a:xfrm>
        </p:grpSpPr>
        <p:sp>
          <p:nvSpPr>
            <p:cNvPr id="16" name="Rectangle 15">
              <a:extLst>
                <a:ext uri="{FF2B5EF4-FFF2-40B4-BE49-F238E27FC236}">
                  <a16:creationId xmlns:a16="http://schemas.microsoft.com/office/drawing/2014/main" id="{498C35A0-D7CA-4E81-822B-4D2519003803}"/>
                </a:ext>
              </a:extLst>
            </p:cNvPr>
            <p:cNvSpPr/>
            <p:nvPr/>
          </p:nvSpPr>
          <p:spPr>
            <a:xfrm>
              <a:off x="5892800" y="4576134"/>
              <a:ext cx="5585864" cy="276999"/>
            </a:xfrm>
            <a:prstGeom prst="rect">
              <a:avLst/>
            </a:prstGeom>
          </p:spPr>
          <p:txBody>
            <a:bodyPr wrap="square" lIns="0" tIns="0" rIns="0" bIns="0" anchor="t">
              <a:spAutoFit/>
            </a:bodyPr>
            <a:lstStyle/>
            <a:p>
              <a:endParaRPr lang="en-ID" dirty="0">
                <a:solidFill>
                  <a:schemeClr val="bg1"/>
                </a:solidFill>
              </a:endParaRPr>
            </a:p>
          </p:txBody>
        </p:sp>
        <p:grpSp>
          <p:nvGrpSpPr>
            <p:cNvPr id="17" name="Group 16">
              <a:extLst>
                <a:ext uri="{FF2B5EF4-FFF2-40B4-BE49-F238E27FC236}">
                  <a16:creationId xmlns:a16="http://schemas.microsoft.com/office/drawing/2014/main" id="{D93B37C1-D6D2-4DAA-9E13-9FF715502D5C}"/>
                </a:ext>
              </a:extLst>
            </p:cNvPr>
            <p:cNvGrpSpPr/>
            <p:nvPr/>
          </p:nvGrpSpPr>
          <p:grpSpPr>
            <a:xfrm>
              <a:off x="5892800" y="5800387"/>
              <a:ext cx="1692043" cy="325120"/>
              <a:chOff x="347692" y="3277356"/>
              <a:chExt cx="1692043" cy="325120"/>
            </a:xfrm>
          </p:grpSpPr>
          <p:pic>
            <p:nvPicPr>
              <p:cNvPr id="18" name="Graphic 17">
                <a:extLst>
                  <a:ext uri="{FF2B5EF4-FFF2-40B4-BE49-F238E27FC236}">
                    <a16:creationId xmlns:a16="http://schemas.microsoft.com/office/drawing/2014/main" id="{7F445DBF-8175-482B-BECD-484B2CF6F07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7692" y="3277356"/>
                <a:ext cx="325120" cy="325120"/>
              </a:xfrm>
              <a:prstGeom prst="rect">
                <a:avLst/>
              </a:prstGeom>
            </p:spPr>
          </p:pic>
          <p:pic>
            <p:nvPicPr>
              <p:cNvPr id="19" name="Graphic 18">
                <a:extLst>
                  <a:ext uri="{FF2B5EF4-FFF2-40B4-BE49-F238E27FC236}">
                    <a16:creationId xmlns:a16="http://schemas.microsoft.com/office/drawing/2014/main" id="{D4D2E894-0F1F-433F-8FFA-15B1225E69E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3333" y="3277356"/>
                <a:ext cx="325120" cy="325120"/>
              </a:xfrm>
              <a:prstGeom prst="rect">
                <a:avLst/>
              </a:prstGeom>
            </p:spPr>
          </p:pic>
          <p:pic>
            <p:nvPicPr>
              <p:cNvPr id="20" name="Graphic 19">
                <a:extLst>
                  <a:ext uri="{FF2B5EF4-FFF2-40B4-BE49-F238E27FC236}">
                    <a16:creationId xmlns:a16="http://schemas.microsoft.com/office/drawing/2014/main" id="{64A5EC9A-E092-4D1D-A74D-80569EFB3B9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58974" y="3277356"/>
                <a:ext cx="325120" cy="325120"/>
              </a:xfrm>
              <a:prstGeom prst="rect">
                <a:avLst/>
              </a:prstGeom>
            </p:spPr>
          </p:pic>
          <p:pic>
            <p:nvPicPr>
              <p:cNvPr id="21" name="Graphic 20">
                <a:extLst>
                  <a:ext uri="{FF2B5EF4-FFF2-40B4-BE49-F238E27FC236}">
                    <a16:creationId xmlns:a16="http://schemas.microsoft.com/office/drawing/2014/main" id="{5C6B2AA6-24FA-458D-8A35-076B8C30A39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14615" y="3277356"/>
                <a:ext cx="325120" cy="325120"/>
              </a:xfrm>
              <a:prstGeom prst="rect">
                <a:avLst/>
              </a:prstGeom>
            </p:spPr>
          </p:pic>
        </p:grpSp>
      </p:grpSp>
    </p:spTree>
    <p:extLst>
      <p:ext uri="{BB962C8B-B14F-4D97-AF65-F5344CB8AC3E}">
        <p14:creationId xmlns:p14="http://schemas.microsoft.com/office/powerpoint/2010/main" val="3946341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71C346-C56C-4486-BAC3-677DB1AC65A7}"/>
              </a:ext>
            </a:extLst>
          </p:cNvPr>
          <p:cNvPicPr>
            <a:picLocks noChangeAspect="1"/>
          </p:cNvPicPr>
          <p:nvPr/>
        </p:nvPicPr>
        <p:blipFill>
          <a:blip r:embed="rId3">
            <a:extLst>
              <a:ext uri="{28A0092B-C50C-407E-A947-70E740481C1C}">
                <a14:useLocalDpi xmlns:a14="http://schemas.microsoft.com/office/drawing/2010/main" val="0"/>
              </a:ext>
            </a:extLst>
          </a:blip>
          <a:srcRect t="8041" b="8041"/>
          <a:stretch/>
        </p:blipFill>
        <p:spPr>
          <a:xfrm>
            <a:off x="950685" y="548641"/>
            <a:ext cx="10290629" cy="5760720"/>
          </a:xfrm>
          <a:prstGeom prst="rect">
            <a:avLst/>
          </a:prstGeom>
        </p:spPr>
      </p:pic>
      <p:sp>
        <p:nvSpPr>
          <p:cNvPr id="6" name="Rectangle 5">
            <a:extLst>
              <a:ext uri="{FF2B5EF4-FFF2-40B4-BE49-F238E27FC236}">
                <a16:creationId xmlns:a16="http://schemas.microsoft.com/office/drawing/2014/main" id="{04783099-1A02-4A18-9050-869B1B948ECF}"/>
              </a:ext>
            </a:extLst>
          </p:cNvPr>
          <p:cNvSpPr/>
          <p:nvPr/>
        </p:nvSpPr>
        <p:spPr>
          <a:xfrm>
            <a:off x="4031343" y="548640"/>
            <a:ext cx="4129315" cy="5760720"/>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Title 3">
            <a:extLst>
              <a:ext uri="{FF2B5EF4-FFF2-40B4-BE49-F238E27FC236}">
                <a16:creationId xmlns:a16="http://schemas.microsoft.com/office/drawing/2014/main" id="{85B126B1-D1F5-4991-9702-AAEE09A44F17}"/>
              </a:ext>
            </a:extLst>
          </p:cNvPr>
          <p:cNvSpPr txBox="1">
            <a:spLocks/>
          </p:cNvSpPr>
          <p:nvPr/>
        </p:nvSpPr>
        <p:spPr>
          <a:xfrm>
            <a:off x="4235669" y="1933206"/>
            <a:ext cx="3804745" cy="299158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solidFill>
              </a:rPr>
              <a:t>Thank you for considering Cargo Kings – The Series. We're ready to take viewers on an unforgettable adventure, showcasing the bravery of our pilots and the beauty of the world's most remote locations.</a:t>
            </a:r>
          </a:p>
        </p:txBody>
      </p:sp>
    </p:spTree>
    <p:extLst>
      <p:ext uri="{BB962C8B-B14F-4D97-AF65-F5344CB8AC3E}">
        <p14:creationId xmlns:p14="http://schemas.microsoft.com/office/powerpoint/2010/main" val="2513125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58357A94-6A53-422A-96F7-5785CBA48D77}"/>
              </a:ext>
            </a:extLst>
          </p:cNvPr>
          <p:cNvPicPr>
            <a:picLocks noChangeAspect="1"/>
          </p:cNvPicPr>
          <p:nvPr/>
        </p:nvPicPr>
        <p:blipFill>
          <a:blip r:embed="rId3">
            <a:extLst>
              <a:ext uri="{28A0092B-C50C-407E-A947-70E740481C1C}">
                <a14:useLocalDpi xmlns:a14="http://schemas.microsoft.com/office/drawing/2010/main" val="0"/>
              </a:ext>
            </a:extLst>
          </a:blip>
          <a:srcRect t="5803" b="5803"/>
          <a:stretch/>
        </p:blipFill>
        <p:spPr>
          <a:xfrm>
            <a:off x="5740314" y="159336"/>
            <a:ext cx="2023922" cy="2519143"/>
          </a:xfrm>
          <a:custGeom>
            <a:avLst/>
            <a:gdLst>
              <a:gd name="connsiteX0" fmla="*/ 0 w 2023922"/>
              <a:gd name="connsiteY0" fmla="*/ 0 h 2044522"/>
              <a:gd name="connsiteX1" fmla="*/ 2023922 w 2023922"/>
              <a:gd name="connsiteY1" fmla="*/ 0 h 2044522"/>
              <a:gd name="connsiteX2" fmla="*/ 2023922 w 2023922"/>
              <a:gd name="connsiteY2" fmla="*/ 2044522 h 2044522"/>
              <a:gd name="connsiteX3" fmla="*/ 0 w 2023922"/>
              <a:gd name="connsiteY3" fmla="*/ 2044522 h 2044522"/>
            </a:gdLst>
            <a:ahLst/>
            <a:cxnLst>
              <a:cxn ang="0">
                <a:pos x="connsiteX0" y="connsiteY0"/>
              </a:cxn>
              <a:cxn ang="0">
                <a:pos x="connsiteX1" y="connsiteY1"/>
              </a:cxn>
              <a:cxn ang="0">
                <a:pos x="connsiteX2" y="connsiteY2"/>
              </a:cxn>
              <a:cxn ang="0">
                <a:pos x="connsiteX3" y="connsiteY3"/>
              </a:cxn>
            </a:cxnLst>
            <a:rect l="l" t="t" r="r" b="b"/>
            <a:pathLst>
              <a:path w="2023922" h="2044522">
                <a:moveTo>
                  <a:pt x="0" y="0"/>
                </a:moveTo>
                <a:lnTo>
                  <a:pt x="2023922" y="0"/>
                </a:lnTo>
                <a:lnTo>
                  <a:pt x="2023922" y="2044522"/>
                </a:lnTo>
                <a:lnTo>
                  <a:pt x="0" y="2044522"/>
                </a:lnTo>
                <a:close/>
              </a:path>
            </a:pathLst>
          </a:custGeom>
        </p:spPr>
      </p:pic>
      <p:pic>
        <p:nvPicPr>
          <p:cNvPr id="40" name="Picture 39">
            <a:extLst>
              <a:ext uri="{FF2B5EF4-FFF2-40B4-BE49-F238E27FC236}">
                <a16:creationId xmlns:a16="http://schemas.microsoft.com/office/drawing/2014/main" id="{7E72D3E7-1F53-43A3-9F20-38AAA2821DE8}"/>
              </a:ext>
            </a:extLst>
          </p:cNvPr>
          <p:cNvPicPr>
            <a:picLocks noChangeAspect="1"/>
          </p:cNvPicPr>
          <p:nvPr/>
        </p:nvPicPr>
        <p:blipFill>
          <a:blip r:embed="rId4">
            <a:extLst>
              <a:ext uri="{28A0092B-C50C-407E-A947-70E740481C1C}">
                <a14:useLocalDpi xmlns:a14="http://schemas.microsoft.com/office/drawing/2010/main" val="0"/>
              </a:ext>
            </a:extLst>
          </a:blip>
          <a:srcRect l="10730" r="10730"/>
          <a:stretch/>
        </p:blipFill>
        <p:spPr>
          <a:xfrm>
            <a:off x="131536" y="3429000"/>
            <a:ext cx="2050379" cy="3269665"/>
          </a:xfrm>
          <a:custGeom>
            <a:avLst/>
            <a:gdLst>
              <a:gd name="connsiteX0" fmla="*/ 0 w 2050379"/>
              <a:gd name="connsiteY0" fmla="*/ 0 h 2044522"/>
              <a:gd name="connsiteX1" fmla="*/ 2050379 w 2050379"/>
              <a:gd name="connsiteY1" fmla="*/ 0 h 2044522"/>
              <a:gd name="connsiteX2" fmla="*/ 2050379 w 2050379"/>
              <a:gd name="connsiteY2" fmla="*/ 2044522 h 2044522"/>
              <a:gd name="connsiteX3" fmla="*/ 0 w 2050379"/>
              <a:gd name="connsiteY3" fmla="*/ 2044522 h 2044522"/>
            </a:gdLst>
            <a:ahLst/>
            <a:cxnLst>
              <a:cxn ang="0">
                <a:pos x="connsiteX0" y="connsiteY0"/>
              </a:cxn>
              <a:cxn ang="0">
                <a:pos x="connsiteX1" y="connsiteY1"/>
              </a:cxn>
              <a:cxn ang="0">
                <a:pos x="connsiteX2" y="connsiteY2"/>
              </a:cxn>
              <a:cxn ang="0">
                <a:pos x="connsiteX3" y="connsiteY3"/>
              </a:cxn>
            </a:cxnLst>
            <a:rect l="l" t="t" r="r" b="b"/>
            <a:pathLst>
              <a:path w="2050379" h="2044522">
                <a:moveTo>
                  <a:pt x="0" y="0"/>
                </a:moveTo>
                <a:lnTo>
                  <a:pt x="2050379" y="0"/>
                </a:lnTo>
                <a:lnTo>
                  <a:pt x="2050379" y="2044522"/>
                </a:lnTo>
                <a:lnTo>
                  <a:pt x="0" y="2044522"/>
                </a:lnTo>
                <a:close/>
              </a:path>
            </a:pathLst>
          </a:custGeom>
        </p:spPr>
      </p:pic>
      <p:pic>
        <p:nvPicPr>
          <p:cNvPr id="39" name="Picture 38">
            <a:extLst>
              <a:ext uri="{FF2B5EF4-FFF2-40B4-BE49-F238E27FC236}">
                <a16:creationId xmlns:a16="http://schemas.microsoft.com/office/drawing/2014/main" id="{FEC489BB-6D23-4BB2-858F-AE041FC3FC8E}"/>
              </a:ext>
            </a:extLst>
          </p:cNvPr>
          <p:cNvPicPr>
            <a:picLocks noChangeAspect="1"/>
          </p:cNvPicPr>
          <p:nvPr/>
        </p:nvPicPr>
        <p:blipFill>
          <a:blip r:embed="rId5">
            <a:extLst>
              <a:ext uri="{28A0092B-C50C-407E-A947-70E740481C1C}">
                <a14:useLocalDpi xmlns:a14="http://schemas.microsoft.com/office/drawing/2010/main" val="0"/>
              </a:ext>
            </a:extLst>
          </a:blip>
          <a:srcRect t="4969" b="4969"/>
          <a:stretch/>
        </p:blipFill>
        <p:spPr>
          <a:xfrm>
            <a:off x="2314197" y="3429000"/>
            <a:ext cx="5450039" cy="3269665"/>
          </a:xfrm>
          <a:custGeom>
            <a:avLst/>
            <a:gdLst>
              <a:gd name="connsiteX0" fmla="*/ 0 w 5450039"/>
              <a:gd name="connsiteY0" fmla="*/ 0 h 2044522"/>
              <a:gd name="connsiteX1" fmla="*/ 5450039 w 5450039"/>
              <a:gd name="connsiteY1" fmla="*/ 0 h 2044522"/>
              <a:gd name="connsiteX2" fmla="*/ 5450039 w 5450039"/>
              <a:gd name="connsiteY2" fmla="*/ 2044522 h 2044522"/>
              <a:gd name="connsiteX3" fmla="*/ 0 w 5450039"/>
              <a:gd name="connsiteY3" fmla="*/ 2044522 h 2044522"/>
            </a:gdLst>
            <a:ahLst/>
            <a:cxnLst>
              <a:cxn ang="0">
                <a:pos x="connsiteX0" y="connsiteY0"/>
              </a:cxn>
              <a:cxn ang="0">
                <a:pos x="connsiteX1" y="connsiteY1"/>
              </a:cxn>
              <a:cxn ang="0">
                <a:pos x="connsiteX2" y="connsiteY2"/>
              </a:cxn>
              <a:cxn ang="0">
                <a:pos x="connsiteX3" y="connsiteY3"/>
              </a:cxn>
            </a:cxnLst>
            <a:rect l="l" t="t" r="r" b="b"/>
            <a:pathLst>
              <a:path w="5450039" h="2044522">
                <a:moveTo>
                  <a:pt x="0" y="0"/>
                </a:moveTo>
                <a:lnTo>
                  <a:pt x="5450039" y="0"/>
                </a:lnTo>
                <a:lnTo>
                  <a:pt x="5450039" y="2044522"/>
                </a:lnTo>
                <a:lnTo>
                  <a:pt x="0" y="2044522"/>
                </a:lnTo>
                <a:close/>
              </a:path>
            </a:pathLst>
          </a:custGeom>
        </p:spPr>
      </p:pic>
      <p:pic>
        <p:nvPicPr>
          <p:cNvPr id="36" name="Picture 35">
            <a:extLst>
              <a:ext uri="{FF2B5EF4-FFF2-40B4-BE49-F238E27FC236}">
                <a16:creationId xmlns:a16="http://schemas.microsoft.com/office/drawing/2014/main" id="{BCD47C97-207D-449D-AF17-F0F84072BFE1}"/>
              </a:ext>
            </a:extLst>
          </p:cNvPr>
          <p:cNvPicPr>
            <a:picLocks noChangeAspect="1"/>
          </p:cNvPicPr>
          <p:nvPr/>
        </p:nvPicPr>
        <p:blipFill>
          <a:blip r:embed="rId6">
            <a:extLst>
              <a:ext uri="{28A0092B-C50C-407E-A947-70E740481C1C}">
                <a14:useLocalDpi xmlns:a14="http://schemas.microsoft.com/office/drawing/2010/main" val="0"/>
              </a:ext>
            </a:extLst>
          </a:blip>
          <a:srcRect t="9012" b="9012"/>
          <a:stretch/>
        </p:blipFill>
        <p:spPr>
          <a:xfrm>
            <a:off x="131536" y="159335"/>
            <a:ext cx="5476496" cy="2519144"/>
          </a:xfrm>
          <a:custGeom>
            <a:avLst/>
            <a:gdLst>
              <a:gd name="connsiteX0" fmla="*/ 0 w 5476496"/>
              <a:gd name="connsiteY0" fmla="*/ 0 h 2044522"/>
              <a:gd name="connsiteX1" fmla="*/ 5476496 w 5476496"/>
              <a:gd name="connsiteY1" fmla="*/ 0 h 2044522"/>
              <a:gd name="connsiteX2" fmla="*/ 5476496 w 5476496"/>
              <a:gd name="connsiteY2" fmla="*/ 2044522 h 2044522"/>
              <a:gd name="connsiteX3" fmla="*/ 0 w 5476496"/>
              <a:gd name="connsiteY3" fmla="*/ 2044522 h 2044522"/>
            </a:gdLst>
            <a:ahLst/>
            <a:cxnLst>
              <a:cxn ang="0">
                <a:pos x="connsiteX0" y="connsiteY0"/>
              </a:cxn>
              <a:cxn ang="0">
                <a:pos x="connsiteX1" y="connsiteY1"/>
              </a:cxn>
              <a:cxn ang="0">
                <a:pos x="connsiteX2" y="connsiteY2"/>
              </a:cxn>
              <a:cxn ang="0">
                <a:pos x="connsiteX3" y="connsiteY3"/>
              </a:cxn>
            </a:cxnLst>
            <a:rect l="l" t="t" r="r" b="b"/>
            <a:pathLst>
              <a:path w="5476496" h="2044522">
                <a:moveTo>
                  <a:pt x="0" y="0"/>
                </a:moveTo>
                <a:lnTo>
                  <a:pt x="5476496" y="0"/>
                </a:lnTo>
                <a:lnTo>
                  <a:pt x="5476496" y="2044522"/>
                </a:lnTo>
                <a:lnTo>
                  <a:pt x="0" y="2044522"/>
                </a:lnTo>
                <a:close/>
              </a:path>
            </a:pathLst>
          </a:custGeom>
        </p:spPr>
      </p:pic>
      <p:sp>
        <p:nvSpPr>
          <p:cNvPr id="22" name="Rectangle 21">
            <a:extLst>
              <a:ext uri="{FF2B5EF4-FFF2-40B4-BE49-F238E27FC236}">
                <a16:creationId xmlns:a16="http://schemas.microsoft.com/office/drawing/2014/main" id="{79FE5283-B009-4EE3-A9B2-2F7A4D62AD40}"/>
              </a:ext>
            </a:extLst>
          </p:cNvPr>
          <p:cNvSpPr/>
          <p:nvPr/>
        </p:nvSpPr>
        <p:spPr>
          <a:xfrm>
            <a:off x="8223823" y="720198"/>
            <a:ext cx="3167626" cy="43088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83D65"/>
                </a:solidFill>
                <a:effectLst/>
                <a:uLnTx/>
                <a:uFillTx/>
                <a:latin typeface="Segoe UI" panose="020B0502040204020203" pitchFamily="34" charset="0"/>
                <a:ea typeface="+mn-ea"/>
                <a:cs typeface="Segoe UI" panose="020B0502040204020203" pitchFamily="34" charset="0"/>
              </a:rPr>
              <a:t>        CONTACT </a:t>
            </a:r>
          </a:p>
        </p:txBody>
      </p:sp>
      <p:sp>
        <p:nvSpPr>
          <p:cNvPr id="23" name="Rectangle 22">
            <a:extLst>
              <a:ext uri="{FF2B5EF4-FFF2-40B4-BE49-F238E27FC236}">
                <a16:creationId xmlns:a16="http://schemas.microsoft.com/office/drawing/2014/main" id="{C63B2F05-B9A4-42FA-9DE1-4E4B120E90EB}"/>
              </a:ext>
            </a:extLst>
          </p:cNvPr>
          <p:cNvSpPr/>
          <p:nvPr/>
        </p:nvSpPr>
        <p:spPr>
          <a:xfrm>
            <a:off x="8092286" y="2112295"/>
            <a:ext cx="3968178" cy="2492990"/>
          </a:xfrm>
          <a:prstGeom prst="rect">
            <a:avLst/>
          </a:prstGeom>
        </p:spPr>
        <p:txBody>
          <a:bodyPr wrap="square" lIns="0" tIns="0" rIns="0" bIns="0">
            <a:spAutoFit/>
          </a:bodyPr>
          <a:lstStyle/>
          <a:p>
            <a:pPr algn="l"/>
            <a:endParaRPr lang="en-US" b="1" i="0" dirty="0">
              <a:effectLst/>
              <a:latin typeface="Söhne"/>
            </a:endParaRPr>
          </a:p>
          <a:p>
            <a:pPr algn="l">
              <a:buFont typeface="Arial" panose="020B0604020202020204" pitchFamily="34" charset="0"/>
              <a:buChar char="•"/>
            </a:pPr>
            <a:r>
              <a:rPr lang="en-US" sz="2400" b="1" i="0" dirty="0">
                <a:solidFill>
                  <a:srgbClr val="374151"/>
                </a:solidFill>
                <a:effectLst/>
                <a:latin typeface="Söhne"/>
              </a:rPr>
              <a:t>  Get in Touch</a:t>
            </a:r>
            <a:endParaRPr lang="en-US" sz="2400" b="0" i="0" dirty="0">
              <a:solidFill>
                <a:srgbClr val="374151"/>
              </a:solidFill>
              <a:effectLst/>
              <a:latin typeface="Söhne"/>
            </a:endParaRPr>
          </a:p>
          <a:p>
            <a:pPr marL="742950" lvl="1" indent="-285750" algn="l">
              <a:buFont typeface="Arial" panose="020B0604020202020204" pitchFamily="34" charset="0"/>
              <a:buChar char="•"/>
            </a:pPr>
            <a:r>
              <a:rPr lang="en-US" sz="2400" dirty="0">
                <a:solidFill>
                  <a:srgbClr val="374151"/>
                </a:solidFill>
                <a:latin typeface="Söhne"/>
                <a:hlinkClick r:id="rId7"/>
              </a:rPr>
              <a:t>jonnykidney@gmail.com</a:t>
            </a:r>
            <a:endParaRPr lang="en-US" sz="2400" dirty="0">
              <a:solidFill>
                <a:srgbClr val="374151"/>
              </a:solidFill>
              <a:latin typeface="Söhne"/>
            </a:endParaRPr>
          </a:p>
          <a:p>
            <a:pPr marL="742950" lvl="1" indent="-285750" algn="l">
              <a:buFont typeface="Arial" panose="020B0604020202020204" pitchFamily="34" charset="0"/>
              <a:buChar char="•"/>
            </a:pPr>
            <a:endParaRPr lang="en-US" sz="2400" b="0" i="0" dirty="0">
              <a:solidFill>
                <a:srgbClr val="374151"/>
              </a:solidFill>
              <a:effectLst/>
              <a:latin typeface="Söhne"/>
            </a:endParaRPr>
          </a:p>
          <a:p>
            <a:pPr algn="l">
              <a:buFont typeface="Arial" panose="020B0604020202020204" pitchFamily="34" charset="0"/>
              <a:buChar char="•"/>
            </a:pPr>
            <a:r>
              <a:rPr lang="en-US" sz="2400" b="1" i="0" dirty="0">
                <a:solidFill>
                  <a:srgbClr val="374151"/>
                </a:solidFill>
                <a:effectLst/>
                <a:latin typeface="Söhne"/>
              </a:rPr>
              <a:t>  Website</a:t>
            </a:r>
            <a:endParaRPr lang="en-US" sz="2400" b="0" i="0" dirty="0">
              <a:solidFill>
                <a:srgbClr val="374151"/>
              </a:solidFill>
              <a:effectLst/>
              <a:latin typeface="Söhne"/>
            </a:endParaRPr>
          </a:p>
          <a:p>
            <a:pPr marL="742950" lvl="1" indent="-285750" algn="l">
              <a:buFont typeface="Arial" panose="020B0604020202020204" pitchFamily="34" charset="0"/>
              <a:buChar char="•"/>
            </a:pPr>
            <a:r>
              <a:rPr lang="en-US" sz="2400" dirty="0">
                <a:solidFill>
                  <a:srgbClr val="374151"/>
                </a:solidFill>
                <a:latin typeface="Söhne"/>
                <a:hlinkClick r:id="rId8" action="ppaction://hlinkfile"/>
              </a:rPr>
              <a:t>Jonnykidney.com</a:t>
            </a:r>
            <a:endParaRPr lang="en-US" sz="2400" dirty="0">
              <a:solidFill>
                <a:srgbClr val="374151"/>
              </a:solidFill>
              <a:latin typeface="Söhne"/>
            </a:endParaRPr>
          </a:p>
          <a:p>
            <a:pPr marL="742950" lvl="1" indent="-285750" algn="l">
              <a:buFont typeface="Arial" panose="020B0604020202020204" pitchFamily="34" charset="0"/>
              <a:buChar char="•"/>
            </a:pPr>
            <a:endParaRPr lang="en-US" sz="2400" b="0" i="0" dirty="0">
              <a:solidFill>
                <a:srgbClr val="374151"/>
              </a:solidFill>
              <a:effectLst/>
              <a:latin typeface="Söhne"/>
            </a:endParaRPr>
          </a:p>
        </p:txBody>
      </p:sp>
      <p:pic>
        <p:nvPicPr>
          <p:cNvPr id="3" name="Online Media 2" title="Cargo Kings Stinger">
            <a:hlinkClick r:id="" action="ppaction://media"/>
            <a:extLst>
              <a:ext uri="{FF2B5EF4-FFF2-40B4-BE49-F238E27FC236}">
                <a16:creationId xmlns:a16="http://schemas.microsoft.com/office/drawing/2014/main" id="{FE716101-A0C7-B2A8-E0CC-670E5EBB7253}"/>
              </a:ext>
            </a:extLst>
          </p:cNvPr>
          <p:cNvPicPr>
            <a:picLocks noRot="1" noChangeAspect="1"/>
          </p:cNvPicPr>
          <p:nvPr>
            <a:videoFile r:link="rId1"/>
          </p:nvPr>
        </p:nvPicPr>
        <p:blipFill>
          <a:blip r:embed="rId9"/>
          <a:stretch>
            <a:fillRect/>
          </a:stretch>
        </p:blipFill>
        <p:spPr>
          <a:xfrm>
            <a:off x="131536" y="2816772"/>
            <a:ext cx="7632700" cy="3993152"/>
          </a:xfrm>
          <a:prstGeom prst="rect">
            <a:avLst/>
          </a:prstGeom>
        </p:spPr>
      </p:pic>
    </p:spTree>
    <p:extLst>
      <p:ext uri="{BB962C8B-B14F-4D97-AF65-F5344CB8AC3E}">
        <p14:creationId xmlns:p14="http://schemas.microsoft.com/office/powerpoint/2010/main" val="98770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ustom 3">
      <a:majorFont>
        <a:latin typeface="Century Gothic"/>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1642</TotalTime>
  <Words>1051</Words>
  <Application>Microsoft Office PowerPoint</Application>
  <PresentationFormat>Widescreen</PresentationFormat>
  <Paragraphs>168</Paragraphs>
  <Slides>14</Slides>
  <Notes>12</Notes>
  <HiddenSlides>4</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Arial</vt:lpstr>
      <vt:lpstr>Arial</vt:lpstr>
      <vt:lpstr>Bahnschrift Light</vt:lpstr>
      <vt:lpstr>Bodoni MT</vt:lpstr>
      <vt:lpstr>Calibri</vt:lpstr>
      <vt:lpstr>Calibri Light</vt:lpstr>
      <vt:lpstr>Century Gothic</vt:lpstr>
      <vt:lpstr>Segoe UI</vt:lpstr>
      <vt:lpstr>Söhne</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Nugroho</dc:creator>
  <cp:lastModifiedBy>Jonny Kidney</cp:lastModifiedBy>
  <cp:revision>50</cp:revision>
  <dcterms:created xsi:type="dcterms:W3CDTF">2020-04-16T03:30:18Z</dcterms:created>
  <dcterms:modified xsi:type="dcterms:W3CDTF">2023-09-27T21:55:06Z</dcterms:modified>
</cp:coreProperties>
</file>